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51" r:id="rId20"/>
    <p:sldId id="353" r:id="rId21"/>
    <p:sldId id="354" r:id="rId22"/>
    <p:sldId id="359" r:id="rId23"/>
    <p:sldId id="320" r:id="rId24"/>
    <p:sldId id="323" r:id="rId25"/>
    <p:sldId id="280" r:id="rId26"/>
    <p:sldId id="28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9" d="100"/>
          <a:sy n="99" d="100"/>
        </p:scale>
        <p:origin x="23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802.11-17/0202r2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0-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201-00-0arc-arc-sc-meeting-minutes-januar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0-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2017-03-14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1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March 14, PM2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buFontTx/>
              <a:buChar char="•"/>
              <a:defRPr/>
            </a:pPr>
            <a:r>
              <a:rPr lang="en-US" sz="1400" b="1" dirty="0" err="1"/>
              <a:t>TGak</a:t>
            </a:r>
            <a:r>
              <a:rPr lang="en-US" sz="1400" b="1" dirty="0"/>
              <a:t> update</a:t>
            </a:r>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11-17/0475r0</a:t>
            </a:r>
            <a:r>
              <a:rPr lang="en-US" sz="1400" dirty="0"/>
              <a:t> , </a:t>
            </a:r>
            <a:r>
              <a:rPr lang="en-US" sz="1400" dirty="0">
                <a:hlinkClick r:id="rId5"/>
              </a:rPr>
              <a:t>11-09/0533r1</a:t>
            </a:r>
            <a:r>
              <a:rPr lang="en-US" sz="1400" dirty="0"/>
              <a:t> </a:t>
            </a:r>
            <a:endParaRPr lang="en-US" sz="1400" dirty="0"/>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6"/>
              </a:rPr>
              <a:t>11-16/1436r1</a:t>
            </a:r>
            <a:r>
              <a:rPr lang="en-US" sz="1400" dirty="0"/>
              <a:t> </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March 15,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 </a:t>
            </a:r>
            <a:r>
              <a:rPr lang="en-US" altLang="en-US" sz="1400" dirty="0">
                <a:hlinkClick r:id="rId7"/>
              </a:rPr>
              <a:t>11-17/0136r2</a:t>
            </a:r>
            <a:r>
              <a:rPr lang="en-US" sz="1400" b="1" dirty="0"/>
              <a:t>, </a:t>
            </a:r>
            <a:r>
              <a:rPr lang="en-US" sz="1400" dirty="0">
                <a:hlinkClick r:id="rId8"/>
              </a:rPr>
              <a:t>11-16/0720r0</a:t>
            </a:r>
            <a:r>
              <a:rPr lang="en-US" sz="1400" b="1" dirty="0"/>
              <a:t>, </a:t>
            </a:r>
            <a:r>
              <a:rPr lang="en-US" sz="1400" dirty="0">
                <a:hlinkClick r:id="rId9"/>
              </a:rPr>
              <a:t>11-15/0454r0</a:t>
            </a:r>
            <a:r>
              <a:rPr lang="en-US" sz="1400" b="1" dirty="0"/>
              <a:t>, </a:t>
            </a:r>
            <a:r>
              <a:rPr lang="en-US" sz="1400" dirty="0">
                <a:hlinkClick r:id="rId10"/>
              </a:rPr>
              <a:t>11-14/1213r1</a:t>
            </a:r>
            <a:r>
              <a:rPr lang="en-US" sz="1400" b="1" dirty="0"/>
              <a:t> (slides 9-11)</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March 16,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Minutes: </a:t>
            </a:r>
            <a:r>
              <a:rPr lang="en-US" altLang="en-US" dirty="0">
                <a:hlinkClick r:id="rId3"/>
              </a:rPr>
              <a:t>https://mentor.ieee.org/802.11/dcn/17/11-17-0201-00-0arc-arc-sc-meeting-minutes-january-2017.docx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 – status quo is stable</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(802.1Qbz-2016 published)</a:t>
            </a:r>
          </a:p>
          <a:p>
            <a:r>
              <a:rPr lang="en-US" altLang="en-US" dirty="0"/>
              <a:t>Any open issues/concerns?</a:t>
            </a:r>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a:p>
            <a:r>
              <a:rPr lang="en-US" altLang="en-US" sz="2000" dirty="0">
                <a:hlinkClick r:id="rId5"/>
              </a:rPr>
              <a:t>https://mentor.ieee.org/802.11/dcn/17/11-17-0475-00-0arc-mib-pattern-analysis.xlsx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2017, Vancouver, British Columbia,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March 16</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dirty="0" err="1"/>
              <a:t>TGak</a:t>
            </a:r>
            <a:r>
              <a:rPr lang="en-US" altLang="en-US" dirty="0"/>
              <a:t>?  </a:t>
            </a:r>
            <a:r>
              <a:rPr lang="en-US" altLang="en-US" dirty="0" err="1"/>
              <a:t>TGaq</a:t>
            </a:r>
            <a:r>
              <a:rPr lang="en-US" altLang="en-US" dirty="0"/>
              <a:t>?</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25652</TotalTime>
  <Words>1534</Words>
  <Application>Microsoft Office PowerPoint</Application>
  <PresentationFormat>On-screen Show (4:3)</PresentationFormat>
  <Paragraphs>221</Paragraphs>
  <Slides>26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MS PGothic</vt:lpstr>
      <vt:lpstr>Arial</vt:lpstr>
      <vt:lpstr>Helvetica</vt:lpstr>
      <vt:lpstr>Monotype Sorts</vt:lpstr>
      <vt:lpstr>Times New Roman</vt:lpstr>
      <vt:lpstr>802-11-Submission</vt:lpstr>
      <vt:lpstr>Document</vt:lpstr>
      <vt:lpstr>ARC-SC-agenda-March-2017 </vt:lpstr>
      <vt:lpstr>Abstract</vt:lpstr>
      <vt:lpstr>IEEE 802.11   Architecture Standing Committee</vt:lpstr>
      <vt:lpstr>Tuesday, March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What is an ESS?</vt:lpstr>
      <vt:lpstr>What is an ESS?  (Continued)</vt:lpstr>
      <vt:lpstr>What is an ESS? – Direction?</vt:lpstr>
      <vt:lpstr>Wednesday, March 15th, AM1</vt:lpstr>
      <vt:lpstr>AP/DS/Portal architecture and 802 concepts</vt:lpstr>
      <vt:lpstr>Thursday, March 16th, AM1</vt:lpstr>
      <vt:lpstr>ARC Future Activities &amp; sessions</vt:lpstr>
      <vt:lpstr>Planning for May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466</cp:revision>
  <cp:lastPrinted>1998-02-10T13:28:06Z</cp:lastPrinted>
  <dcterms:created xsi:type="dcterms:W3CDTF">2009-07-15T16:38:20Z</dcterms:created>
  <dcterms:modified xsi:type="dcterms:W3CDTF">2017-03-16T16:43:40Z</dcterms:modified>
</cp:coreProperties>
</file>