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602" r:id="rId14"/>
    <p:sldId id="562" r:id="rId15"/>
    <p:sldId id="604" r:id="rId16"/>
    <p:sldId id="605"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67" autoAdjust="0"/>
    <p:restoredTop sz="98109" autoAdjust="0"/>
  </p:normalViewPr>
  <p:slideViewPr>
    <p:cSldViewPr>
      <p:cViewPr varScale="1">
        <p:scale>
          <a:sx n="75" d="100"/>
          <a:sy n="75" d="100"/>
        </p:scale>
        <p:origin x="-68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P802.11-16/0194r1</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P802.11-16/0194r1</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P802.11-16/0194r1</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P802.11-16/0194r1</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P802.11-17/</a:t>
            </a:r>
            <a:r>
              <a:rPr lang="en-US" sz="1800" b="1" dirty="0" smtClean="0"/>
              <a:t>0194r1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a:t>
            </a:r>
            <a:r>
              <a:rPr lang="en-US" sz="1800" b="0" dirty="0" smtClean="0">
                <a:latin typeface="Arial" charset="0"/>
              </a:rPr>
              <a:t>30</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Wednesday, </a:t>
            </a:r>
            <a:r>
              <a:rPr lang="en-US" sz="4000" dirty="0" smtClean="0">
                <a:latin typeface="Arial" charset="0"/>
                <a:cs typeface="Arial" charset="0"/>
              </a:rPr>
              <a:t>15 </a:t>
            </a:r>
            <a:r>
              <a:rPr lang="en-US" sz="4000" dirty="0" smtClean="0">
                <a:latin typeface="Arial" charset="0"/>
                <a:cs typeface="Arial" charset="0"/>
              </a:rPr>
              <a:t>March </a:t>
            </a:r>
            <a:r>
              <a:rPr lang="en-US" sz="4000" dirty="0" smtClean="0">
                <a:latin typeface="Arial" charset="0"/>
                <a:cs typeface="Arial" charset="0"/>
              </a:rPr>
              <a:t>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16 March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a:latin typeface="Arial" charset="0"/>
                <a:cs typeface="Arial" charset="0"/>
              </a:rPr>
              <a:t>1</a:t>
            </a:r>
            <a:r>
              <a:rPr lang="en-US" sz="4000" dirty="0" smtClean="0">
                <a:latin typeface="Arial" charset="0"/>
                <a:cs typeface="Arial" charset="0"/>
              </a:rPr>
              <a:t>6 March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a:t>
            </a:r>
            <a:r>
              <a:rPr lang="en-US" b="0" smtClean="0"/>
              <a:t>/0025rTBD,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 ,  </a:t>
            </a:r>
            <a:r>
              <a:rPr lang="en-GB" dirty="0"/>
              <a:t>Seconded: </a:t>
            </a:r>
            <a:r>
              <a:rPr lang="en-GB" dirty="0" smtClean="0"/>
              <a:t> , </a:t>
            </a:r>
            <a:r>
              <a:rPr lang="en-GB" dirty="0"/>
              <a:t>Result: </a:t>
            </a:r>
            <a:r>
              <a:rPr lang="en-GB" dirty="0" smtClean="0"/>
              <a:t> ]</a:t>
            </a:r>
            <a:endParaRPr lang="en-US" dirty="0">
              <a:cs typeface="ＭＳ Ｐゴシック" charset="0"/>
            </a:endParaRPr>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16 March 2017</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b="1" dirty="0"/>
              <a:t>1 ½ </a:t>
            </a:r>
            <a:r>
              <a:rPr lang="en-US" dirty="0"/>
              <a:t>hour teleconferences through the </a:t>
            </a:r>
            <a:r>
              <a:rPr lang="en-US" dirty="0" smtClean="0"/>
              <a:t>May 2017 </a:t>
            </a:r>
            <a:r>
              <a:rPr lang="en-US" dirty="0"/>
              <a:t>802.11 meeting on </a:t>
            </a:r>
            <a:r>
              <a:rPr lang="en-US" dirty="0" smtClean="0"/>
              <a:t>TBD at </a:t>
            </a:r>
            <a:r>
              <a:rPr lang="en-US" dirty="0"/>
              <a:t>10am Eastern US Time.</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a:t>
            </a:r>
            <a:r>
              <a:rPr lang="en-US" sz="2400" dirty="0" smtClean="0"/>
              <a:t>Formation Start</a:t>
            </a:r>
            <a:endParaRPr lang="en-US" sz="2400" dirty="0"/>
          </a:p>
          <a:p>
            <a:pPr lvl="1">
              <a:lnSpc>
                <a:spcPct val="80000"/>
              </a:lnSpc>
            </a:pPr>
            <a:r>
              <a:rPr lang="en-US" sz="2400" dirty="0" smtClean="0"/>
              <a:t>January 2017 </a:t>
            </a:r>
            <a:r>
              <a:rPr lang="en-US" sz="2400" dirty="0"/>
              <a:t>– MEC/MDR </a:t>
            </a:r>
            <a:r>
              <a:rPr lang="en-US" sz="2400" dirty="0" smtClean="0"/>
              <a:t>Initiated</a:t>
            </a:r>
            <a:endParaRPr lang="en-US" sz="2400" dirty="0"/>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3717422"/>
              </p:ext>
            </p:extLst>
          </p:nvPr>
        </p:nvGraphicFramePr>
        <p:xfrm>
          <a:off x="762000" y="2608756"/>
          <a:ext cx="7696199" cy="181084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11-16/</a:t>
            </a:r>
            <a:r>
              <a:rPr lang="en-US" b="0" dirty="0" err="1" smtClean="0"/>
              <a:t>tbd</a:t>
            </a:r>
            <a:r>
              <a:rPr lang="en-US" b="0" dirty="0" smtClean="0"/>
              <a:t> 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TBD</a:t>
            </a:r>
          </a:p>
          <a:p>
            <a:pPr lvl="1">
              <a:lnSpc>
                <a:spcPct val="80000"/>
              </a:lnSpc>
            </a:pPr>
            <a:r>
              <a:rPr lang="en-US" dirty="0" smtClean="0"/>
              <a:t>13 February: TBD</a:t>
            </a:r>
          </a:p>
          <a:p>
            <a:pPr lvl="1">
              <a:lnSpc>
                <a:spcPct val="80000"/>
              </a:lnSpc>
            </a:pPr>
            <a:r>
              <a:rPr lang="en-US" dirty="0" smtClean="0"/>
              <a:t>20 February: TBD</a:t>
            </a:r>
          </a:p>
          <a:p>
            <a:pPr lvl="1">
              <a:lnSpc>
                <a:spcPct val="80000"/>
              </a:lnSpc>
            </a:pPr>
            <a:r>
              <a:rPr lang="en-US" dirty="0" smtClean="0"/>
              <a:t>27 February: TBD</a:t>
            </a:r>
            <a:endParaRPr lang="en-US" dirty="0"/>
          </a:p>
          <a:p>
            <a:pPr lvl="1">
              <a:lnSpc>
                <a:spcPct val="80000"/>
              </a:lnSpc>
            </a:pPr>
            <a:r>
              <a:rPr lang="en-US" dirty="0"/>
              <a:t>Mover:    Seconder: </a:t>
            </a:r>
          </a:p>
          <a:p>
            <a:pPr lvl="1">
              <a:lnSpc>
                <a:spcPct val="80000"/>
              </a:lnSpc>
            </a:pPr>
            <a:r>
              <a:rPr lang="en-US" dirty="0"/>
              <a:t>Yes:    No:    Abstain: </a:t>
            </a:r>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r>
              <a:rPr lang="en-US" dirty="0" smtClean="0"/>
              <a:t>Recess </a:t>
            </a:r>
            <a:r>
              <a:rPr lang="en-US" dirty="0"/>
              <a:t>until </a:t>
            </a:r>
            <a:r>
              <a:rPr lang="en-US" dirty="0" smtClean="0"/>
              <a:t>10:</a:t>
            </a:r>
            <a:r>
              <a:rPr lang="en-US" dirty="0"/>
              <a:t>3</a:t>
            </a:r>
            <a:r>
              <a:rPr lang="en-US" dirty="0" smtClean="0"/>
              <a:t>0 tomorrow</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122803</TotalTime>
  <Words>2032</Words>
  <Application>Microsoft Macintosh PowerPoint</Application>
  <PresentationFormat>On-screen Show (4:3)</PresentationFormat>
  <Paragraphs>265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March 2017 802.11ak Agenda</vt:lpstr>
      <vt:lpstr>IEEE 802.11ak/GLK: Enhancements For Transit Links Within Bridged Networks</vt:lpstr>
      <vt:lpstr>Venue</vt:lpstr>
      <vt:lpstr>TGak Timeline</vt:lpstr>
      <vt:lpstr>Sessions</vt:lpstr>
      <vt:lpstr>Monday, 13 March 2017 16:00 – 18:00</vt:lpstr>
      <vt:lpstr>Monday, 13 March 2017 13:30 – 15:30</vt:lpstr>
      <vt:lpstr>Participants, Patents, and Duty to Inform</vt:lpstr>
      <vt:lpstr>Patent Related Links</vt:lpstr>
      <vt:lpstr>Call for Potentially Essential Patents</vt:lpstr>
      <vt:lpstr>Participation in IEEE 802 Meetings</vt:lpstr>
      <vt:lpstr>Other Guidelines for IEEE WG Meetings</vt:lpstr>
      <vt:lpstr>Wednesday, 15 March 2017 16:00 – 18:00</vt:lpstr>
      <vt:lpstr>Thursday, 16 March 2017 16:00 – 18:00</vt:lpstr>
      <vt:lpstr>Thursday, 16 March 2017 16:00 – 18:00</vt:lpstr>
      <vt:lpstr>Thursday, 16 March 2017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1422</cp:revision>
  <cp:lastPrinted>2016-06-15T02:09:12Z</cp:lastPrinted>
  <dcterms:created xsi:type="dcterms:W3CDTF">2006-12-04T03:46:13Z</dcterms:created>
  <dcterms:modified xsi:type="dcterms:W3CDTF">2017-01-30T14:39:40Z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