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69" autoAdjust="0"/>
    <p:restoredTop sz="94660" autoAdjust="0"/>
  </p:normalViewPr>
  <p:slideViewPr>
    <p:cSldViewPr>
      <p:cViewPr varScale="1">
        <p:scale>
          <a:sx n="130" d="100"/>
          <a:sy n="130" d="100"/>
        </p:scale>
        <p:origin x="-164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0227" y="6475413"/>
            <a:ext cx="133369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753557" y="363379"/>
            <a:ext cx="26919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</a:t>
            </a:r>
            <a:r>
              <a:rPr lang="en-US" sz="1600" b="1" dirty="0" smtClean="0">
                <a:latin typeface="Arial" pitchFamily="34" charset="0"/>
              </a:rPr>
              <a:t>0181r1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70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Jan 2017 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19 January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Atlanta </a:t>
            </a:r>
            <a:r>
              <a:rPr lang="en-AU" dirty="0"/>
              <a:t>in </a:t>
            </a:r>
            <a:r>
              <a:rPr lang="en-AU" dirty="0" smtClean="0"/>
              <a:t>Jan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Atlanta in Jan 2017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38 standards in the PSDO pipeline</a:t>
            </a:r>
          </a:p>
          <a:p>
            <a:pPr lvl="1"/>
            <a:r>
              <a:rPr lang="en-AU" dirty="0" smtClean="0"/>
              <a:t>Obtained working group statuses to be submitted to the upcoming JTC1/SC6 meeting in Tunisia</a:t>
            </a:r>
          </a:p>
          <a:p>
            <a:pPr lvl="2"/>
            <a:r>
              <a:rPr lang="en-AU" dirty="0" smtClean="0"/>
              <a:t>Nothing that should concern IEEE 802.11 on WG1’s agenda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Atlanta in Jan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Vancouver in Mar 2017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the outcome of the February JTC1/SC6 meeting</a:t>
            </a:r>
          </a:p>
          <a:p>
            <a:pPr lvl="1"/>
            <a:r>
              <a:rPr lang="en-AU" dirty="0" smtClean="0"/>
              <a:t>Review feedback from Jodi Haasz (IEEE Staff) on reaching out to JTC1/SC6 national bodies regarding abstentions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206</Words>
  <Application>Microsoft Macintosh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 JTC1 Standing Committee Jan 2017 closing report</vt:lpstr>
      <vt:lpstr>The IEEE 802 JTC1 SC mainly focused on executing the PSDO process in Atlanta in Jan 2017</vt:lpstr>
      <vt:lpstr>The IEEE 802 JTC1 SC mainly focused on executing the PSDO process in Atlanta in Jan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2017-01-20T00:23:29Z</dcterms:modified>
</cp:coreProperties>
</file>