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771" r:id="rId3"/>
    <p:sldId id="1772" r:id="rId4"/>
    <p:sldId id="177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50" d="100"/>
          <a:sy n="150" d="100"/>
        </p:scale>
        <p:origin x="-1472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0227" y="6475413"/>
            <a:ext cx="13336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753557" y="363379"/>
            <a:ext cx="26919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802.11-17/0181r0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70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 2017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19 January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Atlanta </a:t>
            </a:r>
            <a:r>
              <a:rPr lang="en-AU" dirty="0"/>
              <a:t>in </a:t>
            </a:r>
            <a:r>
              <a:rPr lang="en-AU" dirty="0" smtClean="0"/>
              <a:t>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Atlanta in Jan 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38 standards in the PSDO pipeline</a:t>
            </a:r>
          </a:p>
          <a:p>
            <a:pPr lvl="1"/>
            <a:r>
              <a:rPr lang="en-AU" dirty="0" smtClean="0"/>
              <a:t>Obtained working group statuses to be submitted to the upcoming JTC1/SC6 meeting in Tunisia</a:t>
            </a:r>
          </a:p>
          <a:p>
            <a:pPr lvl="2"/>
            <a:r>
              <a:rPr lang="en-AU" dirty="0" smtClean="0"/>
              <a:t>Nothing that should concern IEEE 802.11 on WG1’s agenda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Atlanta in 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Vancouver in Mar 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the outcome of the February JTC1/SC6 meeting</a:t>
            </a:r>
          </a:p>
          <a:p>
            <a:pPr lvl="1"/>
            <a:r>
              <a:rPr lang="en-AU" dirty="0" smtClean="0"/>
              <a:t>Review feedback from Jodi Haasz (IEEE Staff) on reaching out to JTC1/SC6 national bodies regarding abstentions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consideration by the IEEE 802.11 WG regarding PSDO submissions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i="1" dirty="0" smtClean="0"/>
              <a:t>The IEEE </a:t>
            </a:r>
            <a:r>
              <a:rPr lang="en-AU" i="1" dirty="0"/>
              <a:t>802.11 WG approves the submission of IEEE 802.11-2016, IEEE 802.11ai-</a:t>
            </a:r>
            <a:r>
              <a:rPr lang="en-AU" i="1" dirty="0" smtClean="0"/>
              <a:t>2016, </a:t>
            </a:r>
            <a:r>
              <a:rPr lang="en-AU" i="1" dirty="0"/>
              <a:t>and IEEE 802.11ah-</a:t>
            </a:r>
            <a:r>
              <a:rPr lang="en-AU" i="1" dirty="0" smtClean="0"/>
              <a:t>2016 (upon publication) </a:t>
            </a:r>
            <a:r>
              <a:rPr lang="en-AU" i="1" dirty="0"/>
              <a:t>to ISO/IEC JTC1 for ratification as ISO/IEC/IEEE international standards under the PSDO </a:t>
            </a:r>
            <a:r>
              <a:rPr lang="en-AU" i="1" dirty="0" smtClean="0"/>
              <a:t>agreement</a:t>
            </a:r>
          </a:p>
          <a:p>
            <a:pPr lvl="2"/>
            <a:r>
              <a:rPr lang="en-AU" i="1" dirty="0" smtClean="0"/>
              <a:t>Moved: Peter Yee</a:t>
            </a:r>
          </a:p>
          <a:p>
            <a:pPr lvl="2"/>
            <a:r>
              <a:rPr lang="en-AU" i="1" dirty="0" smtClean="0"/>
              <a:t>Seconded: </a:t>
            </a:r>
            <a:endParaRPr lang="en-AU" i="1" dirty="0" smtClean="0"/>
          </a:p>
          <a:p>
            <a:pPr lvl="2"/>
            <a:endParaRPr lang="en-AU" i="1" dirty="0"/>
          </a:p>
          <a:p>
            <a:pPr lvl="2"/>
            <a:endParaRPr lang="en-AU" i="1" dirty="0" smtClean="0"/>
          </a:p>
          <a:p>
            <a:pPr marL="184150" lvl="2" indent="0">
              <a:buNone/>
            </a:pPr>
            <a:endParaRPr lang="en-AU" dirty="0"/>
          </a:p>
          <a:p>
            <a:pPr marL="184150" lvl="2" indent="0">
              <a:buNone/>
            </a:pPr>
            <a:endParaRPr lang="en-AU" dirty="0" smtClean="0"/>
          </a:p>
          <a:p>
            <a:pPr marL="184150" lvl="2" indent="0">
              <a:buNone/>
            </a:pPr>
            <a:endParaRPr lang="en-AU" dirty="0"/>
          </a:p>
          <a:p>
            <a:pPr marL="184150" lvl="2" indent="0">
              <a:buNone/>
            </a:pPr>
            <a:endParaRPr lang="en-AU" dirty="0" smtClean="0"/>
          </a:p>
          <a:p>
            <a:pPr marL="1588" lvl="1" indent="0">
              <a:buNone/>
            </a:pPr>
            <a:r>
              <a:rPr lang="en-AU" dirty="0"/>
              <a:t>Note: this decision must also be considered by the IEEE 802 EC</a:t>
            </a:r>
          </a:p>
          <a:p>
            <a:endParaRPr lang="en-AU" dirty="0"/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833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288</Words>
  <Application>Microsoft Macintosh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Jan 2017 closing report</vt:lpstr>
      <vt:lpstr>The IEEE 802 JTC1 SC mainly focused on executing the PSDO process in Atlanta in Jan 2017</vt:lpstr>
      <vt:lpstr>The IEEE 802 JTC1 SC mainly focused on executing the PSDO process in Atlanta in Jan 2017</vt:lpstr>
      <vt:lpstr>Motion for consideration by the IEEE 802.11 WG regarding PSDO submissions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2017-01-19T23:10:16Z</dcterms:modified>
</cp:coreProperties>
</file>