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4" r:id="rId4"/>
    <p:sldId id="265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11" autoAdjust="0"/>
    <p:restoredTop sz="93638"/>
  </p:normalViewPr>
  <p:slideViewPr>
    <p:cSldViewPr>
      <p:cViewPr varScale="1">
        <p:scale>
          <a:sx n="117" d="100"/>
          <a:sy n="117" d="100"/>
        </p:scale>
        <p:origin x="896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69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Jan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Jan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802.11-17/0180r0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3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mentor.ieee.org/omniran/dcn/16/omniran-16-0084-02-5gaa-draft-icaid-for-5g-sc-action-a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Jan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 </a:t>
            </a:r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smtClean="0"/>
              <a:t>TG Status </a:t>
            </a:r>
            <a:r>
              <a:rPr lang="en-US" dirty="0"/>
              <a:t>Report</a:t>
            </a:r>
            <a:br>
              <a:rPr lang="en-US" dirty="0"/>
            </a:br>
            <a:r>
              <a:rPr lang="en-US" dirty="0"/>
              <a:t>to IEEE 802 WGs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68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310338"/>
              </p:ext>
            </p:extLst>
          </p:nvPr>
        </p:nvGraphicFramePr>
        <p:xfrm>
          <a:off x="508000" y="3616722"/>
          <a:ext cx="815657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616722"/>
                        <a:ext cx="815657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9279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 </a:t>
            </a:r>
            <a:r>
              <a:rPr lang="en-US" dirty="0" err="1" smtClean="0"/>
              <a:t>OmniRAN</a:t>
            </a:r>
            <a:r>
              <a:rPr lang="en-US" dirty="0" smtClean="0"/>
              <a:t> TG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472136"/>
          </a:xfrm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TG maintains a Wiki page on mentor to reflect its status and achievements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2"/>
              </a:rPr>
              <a:t>https://mentor.ieee.org/omniran/bp/StartPage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Also showing meeting announcements and conference call dial-in information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err="1" smtClean="0"/>
              <a:t>filespace</a:t>
            </a:r>
            <a:r>
              <a:rPr lang="en-US" dirty="0" smtClean="0"/>
              <a:t> on mentor is used for contributions and meeting documents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3"/>
              </a:rPr>
              <a:t>https://mentor.ieee.org/omniran/documents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/>
              <a:t>Recent </a:t>
            </a:r>
            <a:r>
              <a:rPr lang="en-US" dirty="0" smtClean="0"/>
              <a:t>P802.1CF D0.3 draft </a:t>
            </a:r>
            <a:r>
              <a:rPr lang="en-US" dirty="0"/>
              <a:t>is available </a:t>
            </a:r>
            <a:r>
              <a:rPr lang="en-US" dirty="0" smtClean="0"/>
              <a:t>by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://www.ieee802.org/1/files/private/cf-drafts/d0/802-1cf-d0-3.pdf</a:t>
            </a:r>
            <a:endParaRPr lang="en-US" dirty="0"/>
          </a:p>
          <a:p>
            <a:pPr lvl="2">
              <a:buFont typeface="Arial" charset="0"/>
              <a:buChar char="•"/>
            </a:pPr>
            <a:r>
              <a:rPr lang="en-US" dirty="0" smtClean="0"/>
              <a:t>w/ 802.11 credentials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FYI: </a:t>
            </a:r>
            <a:r>
              <a:rPr lang="en-US" dirty="0" err="1" smtClean="0"/>
              <a:t>OmniRAN</a:t>
            </a:r>
            <a:r>
              <a:rPr lang="en-US" dirty="0" smtClean="0"/>
              <a:t> P802.1 PAR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Atlanta</a:t>
            </a:r>
            <a:r>
              <a:rPr lang="en-US" sz="2400" dirty="0" smtClean="0"/>
              <a:t> </a:t>
            </a:r>
            <a:r>
              <a:rPr lang="en-US" sz="2400" dirty="0" smtClean="0"/>
              <a:t>meeting, </a:t>
            </a:r>
            <a:r>
              <a:rPr lang="en-US" sz="2400" dirty="0" smtClean="0"/>
              <a:t>Jan</a:t>
            </a:r>
            <a:r>
              <a:rPr lang="en-US" sz="2400" dirty="0" smtClean="0"/>
              <a:t> </a:t>
            </a:r>
            <a:r>
              <a:rPr lang="en-US" sz="2400" dirty="0" smtClean="0"/>
              <a:t>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smtClean="0"/>
              <a:t>19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409" y="1844824"/>
            <a:ext cx="8062664" cy="4724401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Completion of comment resolution </a:t>
            </a:r>
            <a:r>
              <a:rPr lang="en-US" dirty="0"/>
              <a:t>on draft </a:t>
            </a:r>
            <a:r>
              <a:rPr lang="en-US" dirty="0" smtClean="0"/>
              <a:t>P802.1CF D0.3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Major </a:t>
            </a:r>
            <a:r>
              <a:rPr lang="en-US" dirty="0"/>
              <a:t>additions/revisions to draft specification on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Network initialization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SDN Chapter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Instantiation of virtualized access network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Mapping to IEEE 802 technologies</a:t>
            </a:r>
          </a:p>
          <a:p>
            <a:pPr>
              <a:buFont typeface="Arial" charset="0"/>
              <a:buChar char="•"/>
            </a:pPr>
            <a:r>
              <a:rPr lang="en-US" dirty="0"/>
              <a:t>Going forward to draft D0.4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All modifications and new content </a:t>
            </a:r>
            <a:r>
              <a:rPr lang="en-US" dirty="0" smtClean="0"/>
              <a:t>for D0.4 were agreed </a:t>
            </a:r>
            <a:r>
              <a:rPr lang="en-US" dirty="0"/>
              <a:t>in January F2F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D0.4 should become available at around February 15</a:t>
            </a:r>
            <a:r>
              <a:rPr lang="en-US" baseline="30000" dirty="0"/>
              <a:t>th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Recirculation of TG ballot </a:t>
            </a:r>
            <a:r>
              <a:rPr lang="en-US" dirty="0"/>
              <a:t>with submission deadline on March 9</a:t>
            </a:r>
            <a:r>
              <a:rPr lang="en-US" baseline="30000" dirty="0"/>
              <a:t>th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Estimated timeline for P802.1CF within current scope: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Starting WG ballot after March 2017, Sponsor Ballot Nov 2017</a:t>
            </a:r>
          </a:p>
          <a:p>
            <a:pPr>
              <a:buFont typeface="Arial" charset="0"/>
              <a:buChar char="•"/>
            </a:pPr>
            <a:r>
              <a:rPr lang="en-US" dirty="0"/>
              <a:t>Special session on Industry Connections activity on January 18</a:t>
            </a:r>
            <a:r>
              <a:rPr lang="en-US" baseline="30000" dirty="0"/>
              <a:t>th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Quite productive session. ICAID maturing with only few remaining opens: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(Brand) Name for the Industry Connections activity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Exact phrasing of the </a:t>
            </a:r>
            <a:r>
              <a:rPr lang="en-US" dirty="0" smtClean="0"/>
              <a:t>goals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 smtClean="0"/>
              <a:t>Outcome of session: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://mentor.ieee.org/omniran/dcn/16/omniran-16-0084-02-5gaa-draft-icaid-for-5g-sc-action-a.docx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it-IT" dirty="0" smtClean="0"/>
              <a:t>Vancouver, BC, Mar 12-17, </a:t>
            </a:r>
            <a:r>
              <a:rPr lang="it-IT" dirty="0" smtClean="0"/>
              <a:t>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880" y="1751013"/>
            <a:ext cx="8229600" cy="4693322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Envisioned topics: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Start of comment resolution </a:t>
            </a:r>
            <a:r>
              <a:rPr lang="en-US" dirty="0" smtClean="0"/>
              <a:t>on </a:t>
            </a:r>
            <a:r>
              <a:rPr lang="en-US" dirty="0"/>
              <a:t>P802.1CF-D0.4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Completion of Functional Description chapter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Main topic: Mapping to existing IEEE 802 standards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EC approval of the ICAID</a:t>
            </a:r>
          </a:p>
          <a:p>
            <a:pPr marL="800100" lvl="1" indent="-342900">
              <a:buFont typeface="Arial" charset="0"/>
              <a:buChar char="•"/>
            </a:pPr>
            <a:endParaRPr lang="en-US" dirty="0"/>
          </a:p>
          <a:p>
            <a:pPr marL="400050">
              <a:buFont typeface="Arial" charset="0"/>
              <a:buChar char="•"/>
            </a:pPr>
            <a:r>
              <a:rPr lang="en-US" dirty="0" smtClean="0"/>
              <a:t>Upcoming </a:t>
            </a:r>
            <a:r>
              <a:rPr lang="en-US" dirty="0"/>
              <a:t>conference calls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January 31</a:t>
            </a:r>
            <a:r>
              <a:rPr lang="en-US" baseline="30000" dirty="0"/>
              <a:t>st</a:t>
            </a:r>
            <a:r>
              <a:rPr lang="en-US" dirty="0"/>
              <a:t> , 09:30am ET</a:t>
            </a:r>
          </a:p>
          <a:p>
            <a:pPr marL="1657350" lvl="3" indent="-285750">
              <a:buFont typeface="Arial" charset="0"/>
              <a:buChar char="•"/>
            </a:pPr>
            <a:r>
              <a:rPr lang="en-US" dirty="0"/>
              <a:t>5G SC Action A: Conclude on ICAID proposal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February 7</a:t>
            </a:r>
            <a:r>
              <a:rPr lang="en-US" baseline="30000" dirty="0"/>
              <a:t>th</a:t>
            </a:r>
            <a:r>
              <a:rPr lang="en-US" dirty="0"/>
              <a:t> , 09:30am ET</a:t>
            </a:r>
          </a:p>
          <a:p>
            <a:pPr marL="1657350" lvl="3" indent="-285750">
              <a:buFont typeface="Arial" charset="0"/>
              <a:buChar char="•"/>
            </a:pPr>
            <a:r>
              <a:rPr lang="en-US" dirty="0"/>
              <a:t>ICAID leftovers</a:t>
            </a:r>
          </a:p>
          <a:p>
            <a:pPr marL="1657350" lvl="3" indent="-285750">
              <a:buFont typeface="Arial" charset="0"/>
              <a:buChar char="•"/>
            </a:pPr>
            <a:r>
              <a:rPr lang="en-US" dirty="0"/>
              <a:t>Resolution of editorial issues of P802.1CF D0.4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336</Words>
  <Application>Microsoft Macintosh PowerPoint</Application>
  <PresentationFormat>On-screen Show (4:3)</PresentationFormat>
  <Paragraphs>65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Times New Roman</vt:lpstr>
      <vt:lpstr>Arial</vt:lpstr>
      <vt:lpstr>Office Theme</vt:lpstr>
      <vt:lpstr>Document</vt:lpstr>
      <vt:lpstr>IEEE 802.1 OmniRAN TG Status Report to IEEE 802 WGs</vt:lpstr>
      <vt:lpstr>IEEE 802.1 OmniRAN TG Resources</vt:lpstr>
      <vt:lpstr>OmniRAN TG Achievements Atlanta meeting, Jan 16th – 19th  </vt:lpstr>
      <vt:lpstr>Looking forward to next session in  Vancouver, BC, Mar 12-17, 2017</vt:lpstr>
    </vt:vector>
  </TitlesOfParts>
  <Company>Intel Corporation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Riegel, Maximilian (Nokia - DE/Munich)</cp:lastModifiedBy>
  <cp:revision>29</cp:revision>
  <cp:lastPrinted>1601-01-01T00:00:00Z</cp:lastPrinted>
  <dcterms:created xsi:type="dcterms:W3CDTF">2014-04-14T10:59:07Z</dcterms:created>
  <dcterms:modified xsi:type="dcterms:W3CDTF">2017-01-19T21:46:24Z</dcterms:modified>
</cp:coreProperties>
</file>