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6380" autoAdjust="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802.11-17/0179r0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January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87-03-00ax-tgax-january-2017-meeting-agenda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January 2017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January 2017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2017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January 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114800"/>
          </a:xfrm>
        </p:spPr>
        <p:txBody>
          <a:bodyPr/>
          <a:lstStyle/>
          <a:p>
            <a:r>
              <a:rPr lang="en-CA" sz="2000" dirty="0" smtClean="0"/>
              <a:t>Assignment of comments is completed.</a:t>
            </a:r>
          </a:p>
          <a:p>
            <a:r>
              <a:rPr lang="en-CA" sz="2000" dirty="0" smtClean="0"/>
              <a:t>The TG started </a:t>
            </a:r>
            <a:r>
              <a:rPr lang="en-CA" sz="2000" dirty="0" smtClean="0"/>
              <a:t>discussing </a:t>
            </a:r>
            <a:r>
              <a:rPr lang="en-CA" sz="2000" dirty="0" smtClean="0"/>
              <a:t>resolutions of comments submitted on draft D1.0</a:t>
            </a:r>
          </a:p>
          <a:p>
            <a:pPr lvl="1"/>
            <a:r>
              <a:rPr lang="en-CA" sz="1600" dirty="0" smtClean="0"/>
              <a:t>Approximately 200 comments are resolved</a:t>
            </a:r>
            <a:endParaRPr lang="en-CA" sz="1600" dirty="0" smtClean="0"/>
          </a:p>
          <a:p>
            <a:r>
              <a:rPr lang="en-CA" dirty="0" smtClean="0"/>
              <a:t>Spatial Reuse issues were discussed </a:t>
            </a:r>
            <a:r>
              <a:rPr lang="en-CA" dirty="0" smtClean="0"/>
              <a:t>at length</a:t>
            </a:r>
            <a:endParaRPr lang="en-CA" dirty="0" smtClean="0"/>
          </a:p>
          <a:p>
            <a:pPr lvl="1"/>
            <a:r>
              <a:rPr lang="en-CA" dirty="0" smtClean="0"/>
              <a:t>Slow</a:t>
            </a:r>
            <a:r>
              <a:rPr lang="en-CA" dirty="0" smtClean="0"/>
              <a:t> progress on SRP-based SR</a:t>
            </a:r>
          </a:p>
          <a:p>
            <a:r>
              <a:rPr lang="en-CA" dirty="0" smtClean="0"/>
              <a:t>Proposal to include simplified simulation models in the TG simulation scenarios document was discussed and passed straw poll.</a:t>
            </a:r>
          </a:p>
          <a:p>
            <a:r>
              <a:rPr lang="en-CA" dirty="0" smtClean="0"/>
              <a:t>Agreed to hold an ad hoc meeting in San Diego, March 8-10.</a:t>
            </a:r>
          </a:p>
          <a:p>
            <a:r>
              <a:rPr lang="en-CA" sz="2000" dirty="0" smtClean="0"/>
              <a:t>The agenda is available at</a:t>
            </a:r>
            <a:r>
              <a:rPr lang="en-CA" sz="2000" dirty="0"/>
              <a:t>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 smtClean="0">
                <a:hlinkClick r:id="rId3"/>
              </a:rPr>
              <a:t>mentor.ieee.org/802.11/dcn/16/11-16-1587-04-00ax-tgax-january-2017-meeting-agenda.ppt</a:t>
            </a:r>
            <a:r>
              <a:rPr lang="en-CA" sz="2000" dirty="0" smtClean="0"/>
              <a:t> </a:t>
            </a:r>
            <a:endParaRPr lang="en-CA" sz="2000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2017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2017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 smtClean="0"/>
              <a:t>Continue with the resolution of comments on draft D1.0</a:t>
            </a:r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2017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February 2, 23,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March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30	10:00 – 12:00 ET</a:t>
            </a:r>
          </a:p>
          <a:p>
            <a:pPr>
              <a:defRPr/>
            </a:pPr>
            <a:r>
              <a:rPr lang="en-US" altLang="en-US" dirty="0" smtClean="0">
                <a:solidFill>
                  <a:schemeClr val="accent2">
                    <a:lumMod val="75000"/>
                  </a:schemeClr>
                </a:solidFill>
              </a:rPr>
              <a:t>February 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16, March 2, 23, April 6	</a:t>
            </a:r>
            <a:r>
              <a:rPr lang="en-US" altLang="en-US" dirty="0" smtClean="0">
                <a:solidFill>
                  <a:schemeClr val="accent2">
                    <a:lumMod val="75000"/>
                  </a:schemeClr>
                </a:solidFill>
              </a:rPr>
              <a:t>20:00 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-22:00 ET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2590</TotalTime>
  <Words>241</Words>
  <Application>Microsoft Office PowerPoint</Application>
  <PresentationFormat>On-screen Show (4:3)</PresentationFormat>
  <Paragraphs>54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SimSun</vt:lpstr>
      <vt:lpstr>Arial</vt:lpstr>
      <vt:lpstr>Calibri</vt:lpstr>
      <vt:lpstr>Times New Roman</vt:lpstr>
      <vt:lpstr>802-11-Submission</vt:lpstr>
      <vt:lpstr>Custom Design</vt:lpstr>
      <vt:lpstr>Document</vt:lpstr>
      <vt:lpstr>TGax January 2017 Closing Report</vt:lpstr>
      <vt:lpstr>Abstract</vt:lpstr>
      <vt:lpstr>Work Completed</vt:lpstr>
      <vt:lpstr>March 2017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367</cp:revision>
  <cp:lastPrinted>1998-02-10T13:28:06Z</cp:lastPrinted>
  <dcterms:created xsi:type="dcterms:W3CDTF">2008-11-13T20:03:38Z</dcterms:created>
  <dcterms:modified xsi:type="dcterms:W3CDTF">2017-01-19T21:30:20Z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