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5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96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802.11-17/0178r0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150-00-AANI-minutes-january-2017-session.doc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January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2017-01-19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January 2017 Meeting in Atlanta, GA, USA</a:t>
            </a:r>
          </a:p>
          <a:p>
            <a:pPr algn="ctr">
              <a:buFontTx/>
              <a:buNone/>
            </a:pPr>
            <a:endParaRPr lang="en-US" kern="0" dirty="0"/>
          </a:p>
          <a:p>
            <a:pPr algn="ctr">
              <a:buFontTx/>
              <a:buNone/>
            </a:pPr>
            <a:r>
              <a:rPr lang="en-US" kern="0" dirty="0"/>
              <a:t>The draft minutes are available </a:t>
            </a:r>
            <a:r>
              <a:rPr lang="en-US" kern="0" dirty="0">
                <a:hlinkClick r:id="rId2"/>
              </a:rPr>
              <a:t>11-17/0150r0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January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93" y="1172486"/>
            <a:ext cx="8383624" cy="536098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January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Progress LSs to 3GPP RAN and 3GPP SA on suggested technical areas of engagement and requesting guidance on 3GPP planning/timing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 reply LS to 3GPP RAN2 on Estimated Throughput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Elect/Appoint a Vice Chair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Completed the LS to 3GPP RAN on suggested technical areas of engagement and requesting guidance on 3GPP planning/timing.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Decided by straw poll (4/1/12)that it was desirable to request planning/timing information from RAN prior to their March meeting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Agreed by motion that the LS in 11-16/1573r3 should be sent to 3GPP RAN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Completed the reply LS to 3GPP RAN2 on Estimated Throughput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A straw poll to taken approving sending 11-16/1510r2 as edited in the meeting and posted as 11-16/1510r3 to 3GPP RAN2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Confirm Roger Marks as Vice-Chair for the AANI SC (16/0/1)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Sessions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295400"/>
            <a:ext cx="8077200" cy="51054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</a:p>
          <a:p>
            <a:pPr lvl="1"/>
            <a:r>
              <a:rPr lang="en-US" altLang="en-US" kern="0" dirty="0"/>
              <a:t>None Planned</a:t>
            </a:r>
          </a:p>
          <a:p>
            <a:r>
              <a:rPr lang="en-US" altLang="en-US" kern="0" dirty="0"/>
              <a:t>15-20 March 2017 F2F, in Vancouver, BC, Canada:</a:t>
            </a:r>
          </a:p>
          <a:p>
            <a:pPr lvl="1"/>
            <a:r>
              <a:rPr lang="en-US" altLang="en-US" kern="0" dirty="0"/>
              <a:t>Goals: </a:t>
            </a:r>
          </a:p>
          <a:p>
            <a:pPr lvl="2"/>
            <a:r>
              <a:rPr lang="en-US" altLang="en-US" sz="1800" kern="0" dirty="0"/>
              <a:t>Continue to work on </a:t>
            </a:r>
            <a:r>
              <a:rPr lang="en-US" altLang="en-US" sz="1800" kern="0" dirty="0">
                <a:hlinkClick r:id="rId2"/>
              </a:rPr>
              <a:t>11-16/1574</a:t>
            </a:r>
            <a:r>
              <a:rPr lang="en-US" altLang="en-US" sz="1800" kern="0" dirty="0"/>
              <a:t>: the LS to 3GPP SA Requesting Status and Information on WLAN integration in 3GPP NextGen System </a:t>
            </a:r>
          </a:p>
          <a:p>
            <a:pPr lvl="2"/>
            <a:r>
              <a:rPr lang="en-US" altLang="en-US" sz="1800" kern="0" dirty="0"/>
              <a:t>Continue to work to define technical areas to discuss with 3GPP RAN</a:t>
            </a:r>
          </a:p>
          <a:p>
            <a:pPr lvl="2"/>
            <a:r>
              <a:rPr lang="en-US" altLang="en-US" sz="1800" kern="0" dirty="0"/>
              <a:t>Continue to work to define technical areas to discuss with 3GPP SA</a:t>
            </a:r>
          </a:p>
          <a:p>
            <a:pPr lvl="2"/>
            <a:r>
              <a:rPr lang="en-US" altLang="en-US" sz="1800" kern="0" dirty="0"/>
              <a:t>Continue to track 802.1 OmniRAN Ad Hoc IC activity (ICAID) – Note: the ICAID due to be completed at the March meeting</a:t>
            </a:r>
          </a:p>
          <a:p>
            <a:pPr lvl="1"/>
            <a:r>
              <a:rPr lang="en-US" altLang="en-US" kern="0" dirty="0"/>
              <a:t>Tuesday:</a:t>
            </a:r>
          </a:p>
          <a:p>
            <a:pPr lvl="2"/>
            <a:r>
              <a:rPr lang="en-US" altLang="en-US" sz="1800" kern="0" dirty="0"/>
              <a:t>TBD</a:t>
            </a:r>
          </a:p>
          <a:p>
            <a:pPr lvl="1"/>
            <a:r>
              <a:rPr lang="en-US" altLang="en-US" kern="0" dirty="0"/>
              <a:t>Thursday:</a:t>
            </a:r>
          </a:p>
          <a:p>
            <a:pPr lvl="2"/>
            <a:r>
              <a:rPr lang="en-US" altLang="en-US" sz="1800" kern="0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1659</TotalTime>
  <Words>329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Gothic</vt:lpstr>
      <vt:lpstr>Arial</vt:lpstr>
      <vt:lpstr>Arial Unicode MS</vt:lpstr>
      <vt:lpstr>Times New Roman</vt:lpstr>
      <vt:lpstr>Office Theme</vt:lpstr>
      <vt:lpstr>Document</vt:lpstr>
      <vt:lpstr>PowerPoint Presentation</vt:lpstr>
      <vt:lpstr>PowerPoint Presentation</vt:lpstr>
      <vt:lpstr>802.11 AANI SC – January 2017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SC Snapshot 2016-09</dc:title>
  <dc:creator>Levy, Joseph S</dc:creator>
  <cp:lastModifiedBy>Levy, Joseph</cp:lastModifiedBy>
  <cp:revision>24</cp:revision>
  <cp:lastPrinted>1601-01-01T00:00:00Z</cp:lastPrinted>
  <dcterms:created xsi:type="dcterms:W3CDTF">2016-08-30T19:34:50Z</dcterms:created>
  <dcterms:modified xsi:type="dcterms:W3CDTF">2017-01-19T22:08:21Z</dcterms:modified>
</cp:coreProperties>
</file>