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0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1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2017	doc.: IEEE 802.11-16/0174r0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(Ruckus/Brocade)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91-04-0arc-arc-sc-agenda-january-2017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136-00-0arc-bridging-architecture-considerations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55-04-0arc-mib-truthvalue-usage-pattern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136-00-0arc-bridging-architecture-consideration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2017-01-19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92010"/>
              </p:ext>
            </p:extLst>
          </p:nvPr>
        </p:nvGraphicFramePr>
        <p:xfrm>
          <a:off x="519113" y="2292350"/>
          <a:ext cx="762000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2350"/>
                        <a:ext cx="762000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2017 Meeting in Atlanta, Georgia,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11-16/1591r4</a:t>
            </a:r>
            <a:r>
              <a:rPr lang="en-US" dirty="0"/>
              <a:t> </a:t>
            </a:r>
            <a:endParaRPr lang="en-US" b="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No action needed.</a:t>
            </a:r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802.1AC approved by </a:t>
            </a:r>
            <a:r>
              <a:rPr lang="en-US" altLang="en-US" dirty="0" err="1"/>
              <a:t>RevCom</a:t>
            </a:r>
            <a:r>
              <a:rPr lang="en-US" altLang="en-US" dirty="0"/>
              <a:t>, will be published soon.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802.1Q revision underway.  Roll-in.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Multicast issue has been explained.  No further action needed (for now).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Tutorial on .11/.15 has been updated and given.  No further action.</a:t>
            </a:r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TGak</a:t>
            </a:r>
            <a:r>
              <a:rPr lang="en-US" dirty="0"/>
              <a:t> (General Links – joint </a:t>
            </a:r>
            <a:r>
              <a:rPr lang="en-US" dirty="0" err="1"/>
              <a:t>mtg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dirty="0"/>
              <a:t>“Up is up, down is down” with 802.1 bridges, </a:t>
            </a:r>
            <a:r>
              <a:rPr lang="en-US" dirty="0" err="1"/>
              <a:t>etc</a:t>
            </a:r>
            <a:r>
              <a:rPr lang="en-US" dirty="0"/>
              <a:t>: </a:t>
            </a:r>
            <a:r>
              <a:rPr lang="en-US" altLang="en-US" dirty="0">
                <a:hlinkClick r:id="rId4"/>
              </a:rPr>
              <a:t>11-17/0136r0</a:t>
            </a:r>
            <a:endParaRPr lang="en-US" alt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Discussed </a:t>
            </a:r>
            <a:r>
              <a:rPr lang="en-US" altLang="en-US" dirty="0">
                <a:hlinkClick r:id="rId3"/>
              </a:rPr>
              <a:t>https://mentor.ieee.org/802.11/dcn/15/11-15-0355-04-0arc-mib-truthvalue-usage-patterns.docx</a:t>
            </a:r>
            <a:r>
              <a:rPr lang="en-US" altLang="en-US" dirty="0"/>
              <a:t>, last time – no progress since</a:t>
            </a:r>
            <a:r>
              <a:rPr lang="en-US" b="0" dirty="0"/>
              <a:t>.</a:t>
            </a:r>
          </a:p>
          <a:p>
            <a:pPr lvl="1">
              <a:spcBef>
                <a:spcPts val="0"/>
              </a:spcBef>
            </a:pPr>
            <a:r>
              <a:rPr lang="en-US" dirty="0"/>
              <a:t>Have reviewed and discussed all known open issues, with consensus direction given.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Chair will update, per direction, for (hopefully final) review and approval in March.  (Really need to complete this.)</a:t>
            </a: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/>
              <a:t>Joint with </a:t>
            </a:r>
            <a:r>
              <a:rPr lang="en-US" dirty="0" err="1"/>
              <a:t>TGak</a:t>
            </a:r>
            <a:r>
              <a:rPr lang="en-US" dirty="0"/>
              <a:t> and 802.1: Architecture, aligned with 802.1 concepts, including addition of 11ak features. </a:t>
            </a:r>
            <a:r>
              <a:rPr lang="en-US" altLang="en-US" dirty="0">
                <a:hlinkClick r:id="rId4"/>
              </a:rPr>
              <a:t>11-17/0136r0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Agreement with 802.1 on intent and mapping to 802.11.  Need to capture this in 11ak and perhaps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Good overview and introduction with 802.1 experts.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consider input received and review reference materials in preparation, and make a recommendation in March.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3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May schedule with 10 days’ notice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March 2017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191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Finish 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Come to a recommendation on 802.11’s use of YANG/NETCONF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Status updates on IETF work, IEEE 1588 work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Potentially one joint session with either/both </a:t>
            </a:r>
            <a:r>
              <a:rPr lang="en-US" sz="3000" dirty="0" err="1"/>
              <a:t>TGak</a:t>
            </a:r>
            <a:r>
              <a:rPr lang="en-US" sz="3000" dirty="0"/>
              <a:t> and  802.1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Architecture modeling follow-up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6996</TotalTime>
  <Words>421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Teleconference(s)</vt:lpstr>
      <vt:lpstr>March 2017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209</cp:revision>
  <cp:lastPrinted>1998-02-10T13:28:06Z</cp:lastPrinted>
  <dcterms:created xsi:type="dcterms:W3CDTF">2009-07-15T16:38:20Z</dcterms:created>
  <dcterms:modified xsi:type="dcterms:W3CDTF">2017-01-19T23:50:40Z</dcterms:modified>
</cp:coreProperties>
</file>