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17" r:id="rId3"/>
    <p:sldId id="372" r:id="rId4"/>
    <p:sldId id="371" r:id="rId5"/>
    <p:sldId id="373" r:id="rId6"/>
    <p:sldId id="370" r:id="rId7"/>
    <p:sldId id="369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67" d="100"/>
          <a:sy n="67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802.11-17/0163r3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February 2017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20969" y="848498"/>
            <a:ext cx="7772400" cy="1066800"/>
          </a:xfrm>
          <a:noFill/>
        </p:spPr>
        <p:txBody>
          <a:bodyPr/>
          <a:lstStyle/>
          <a:p>
            <a:r>
              <a:rPr lang="en-US" sz="2800" dirty="0" smtClean="0"/>
              <a:t>TG ax</a:t>
            </a:r>
            <a:br>
              <a:rPr lang="en-US" sz="2800" dirty="0" smtClean="0"/>
            </a:br>
            <a:r>
              <a:rPr lang="en-US" sz="2800" dirty="0" smtClean="0"/>
              <a:t>DSC derived </a:t>
            </a:r>
            <a:r>
              <a:rPr lang="en-US" sz="2800" dirty="0" err="1" smtClean="0"/>
              <a:t>CCAeff</a:t>
            </a:r>
            <a:r>
              <a:rPr lang="en-US" sz="2800" dirty="0" smtClean="0"/>
              <a:t> and OBSS_PD </a:t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324602"/>
              </p:ext>
            </p:extLst>
          </p:nvPr>
        </p:nvGraphicFramePr>
        <p:xfrm>
          <a:off x="534719" y="3200400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9" name="Document" r:id="rId5" imgW="8290429" imgH="2787961" progId="Word.Document.8">
                  <p:embed/>
                </p:oleObj>
              </mc:Choice>
              <mc:Fallback>
                <p:oleObj name="Document" r:id="rId5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19" y="3200400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876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16/1064 and 16/1567 proposed a unified approach to optionally use DSC to derive the OBSS_PD</a:t>
            </a:r>
            <a:r>
              <a:rPr lang="en-US" dirty="0"/>
              <a:t> </a:t>
            </a:r>
            <a:r>
              <a:rPr lang="en-US" dirty="0" smtClean="0"/>
              <a:t>but it did allow DSC to be used independently.</a:t>
            </a:r>
          </a:p>
          <a:p>
            <a:pPr marL="0" indent="0" eaLnBrk="1" hangingPunct="1">
              <a:buNone/>
              <a:defRPr/>
            </a:pPr>
            <a:r>
              <a:rPr lang="en-US" dirty="0" smtClean="0"/>
              <a:t>16/0947r21 introduces SRG and NON SRG PD</a:t>
            </a:r>
            <a:endParaRPr lang="en-US" dirty="0"/>
          </a:p>
          <a:p>
            <a:pPr marL="457200" lvl="1" indent="0" eaLnBrk="1" hangingPunct="1">
              <a:buNone/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 eaLnBrk="1" hangingPunct="1">
              <a:buNone/>
              <a:defRPr/>
            </a:pPr>
            <a:r>
              <a:rPr lang="en-US" dirty="0"/>
              <a:t>Originally DSC was proposed as an independent spatial reuse scheme.</a:t>
            </a:r>
          </a:p>
          <a:p>
            <a:pPr marL="400050" eaLnBrk="1" hangingPunct="1">
              <a:defRPr/>
            </a:pPr>
            <a:r>
              <a:rPr lang="en-US" dirty="0"/>
              <a:t>OBSS-PD and now SRG and NON-SRG PD use recognition of inter-BSS  and hard couple TPC to a relaxation in PD</a:t>
            </a:r>
          </a:p>
          <a:p>
            <a:pPr marL="400050" eaLnBrk="1" hangingPunct="1">
              <a:defRPr/>
            </a:pPr>
            <a:r>
              <a:rPr lang="en-US" dirty="0"/>
              <a:t>There is no description of any method to set PD values</a:t>
            </a:r>
          </a:p>
          <a:p>
            <a:pPr marL="400050" eaLnBrk="1" hangingPunct="1">
              <a:defRPr/>
            </a:pPr>
            <a:r>
              <a:rPr lang="en-US" dirty="0"/>
              <a:t>DSC represents a viable method for setting PD </a:t>
            </a:r>
            <a:r>
              <a:rPr lang="en-US" dirty="0" smtClean="0"/>
              <a:t>values</a:t>
            </a:r>
          </a:p>
          <a:p>
            <a:pPr marL="800100" lvl="1" eaLnBrk="1" hangingPunct="1">
              <a:defRPr/>
            </a:pPr>
            <a:r>
              <a:rPr lang="en-US" dirty="0" smtClean="0"/>
              <a:t>Allows simulations and a standardized method</a:t>
            </a:r>
          </a:p>
          <a:p>
            <a:pPr marL="57150" indent="0" eaLnBrk="1" hangingPunct="1">
              <a:buNone/>
              <a:defRPr/>
            </a:pPr>
            <a:endParaRPr lang="en-US" dirty="0"/>
          </a:p>
          <a:p>
            <a:pPr marL="400050" eaLnBrk="1" hangingPunct="1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to DSC and PD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92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057400"/>
            <a:ext cx="7772400" cy="4114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The amended proposal is that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“DSC </a:t>
            </a:r>
            <a:r>
              <a:rPr lang="en-US" dirty="0">
                <a:solidFill>
                  <a:srgbClr val="FF0000"/>
                </a:solidFill>
              </a:rPr>
              <a:t>procedures </a:t>
            </a:r>
            <a:r>
              <a:rPr lang="en-US" dirty="0" smtClean="0">
                <a:solidFill>
                  <a:srgbClr val="FF0000"/>
                </a:solidFill>
              </a:rPr>
              <a:t>shall only be used by an HE STA to </a:t>
            </a:r>
            <a:r>
              <a:rPr lang="en-US" dirty="0">
                <a:solidFill>
                  <a:srgbClr val="FF0000"/>
                </a:solidFill>
              </a:rPr>
              <a:t>set OBSS_PD, NON SRG PD, and SRG </a:t>
            </a:r>
            <a:r>
              <a:rPr lang="en-US" dirty="0" smtClean="0">
                <a:solidFill>
                  <a:srgbClr val="FF0000"/>
                </a:solidFill>
              </a:rPr>
              <a:t>PD levels, but an HE STA may set PD levels using non-DSC procedures.”</a:t>
            </a:r>
            <a:endParaRPr lang="en-US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dirty="0" smtClean="0"/>
              <a:t>i.e</a:t>
            </a:r>
            <a:r>
              <a:rPr lang="en-US" dirty="0"/>
              <a:t>. DSC derived </a:t>
            </a:r>
            <a:r>
              <a:rPr lang="en-US" dirty="0" err="1"/>
              <a:t>CCAeff</a:t>
            </a:r>
            <a:r>
              <a:rPr lang="en-US" dirty="0"/>
              <a:t>, can ONLY be used for OBSS_PD, SRG PD and NON SRG PD but an HE STA may choose another scheme.  </a:t>
            </a:r>
            <a:endParaRPr lang="en-US" dirty="0" smtClean="0"/>
          </a:p>
          <a:p>
            <a:pPr marL="0" indent="0" eaLnBrk="1" hangingPunct="1">
              <a:buNone/>
              <a:defRPr/>
            </a:pPr>
            <a:r>
              <a:rPr lang="en-US" dirty="0" smtClean="0"/>
              <a:t>DSC </a:t>
            </a:r>
            <a:r>
              <a:rPr lang="en-US" dirty="0"/>
              <a:t>cannot be used independently.</a:t>
            </a:r>
            <a:endParaRPr lang="en-US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dirty="0"/>
              <a:t>Text in </a:t>
            </a:r>
            <a:r>
              <a:rPr lang="en-US" dirty="0" smtClean="0"/>
              <a:t>16/1063r9  </a:t>
            </a:r>
            <a:r>
              <a:rPr lang="en-US" dirty="0"/>
              <a:t>has the associated text.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Amended Proposal for DSC and PD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69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have heard that there may be some concern with the term “Dynamic Sensitivity Control , DSC”</a:t>
            </a:r>
          </a:p>
          <a:p>
            <a:pPr lvl="1"/>
            <a:r>
              <a:rPr lang="en-US" dirty="0" smtClean="0"/>
              <a:t>This was original term used in 2013 and is well known. </a:t>
            </a:r>
          </a:p>
          <a:p>
            <a:pPr lvl="1"/>
            <a:endParaRPr lang="en-US" dirty="0"/>
          </a:p>
          <a:p>
            <a:r>
              <a:rPr lang="en-US" dirty="0" smtClean="0"/>
              <a:t>Alternative term “Dynamic Preamble Detection, DPD”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May I ask if a preference?</a:t>
            </a:r>
          </a:p>
          <a:p>
            <a:r>
              <a:rPr lang="en-US" dirty="0" smtClean="0"/>
              <a:t>DSC?</a:t>
            </a:r>
          </a:p>
          <a:p>
            <a:r>
              <a:rPr lang="en-US" dirty="0" smtClean="0"/>
              <a:t>DPD?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DSC or DPD?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494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you agree that: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DSC procedures </a:t>
            </a:r>
            <a:r>
              <a:rPr lang="en-US" dirty="0" smtClean="0"/>
              <a:t>may be used to set the PD levels for </a:t>
            </a:r>
            <a:r>
              <a:rPr lang="en-US" dirty="0"/>
              <a:t>OBSS_PD, NON SRG PD, and SRG PD 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AND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US" dirty="0" smtClean="0"/>
              <a:t>DSC procedures shall </a:t>
            </a:r>
            <a:r>
              <a:rPr lang="en-US" dirty="0"/>
              <a:t>only be used by an HE STA to set OBSS_PD, NON SRG PD, and SRG PD levels, but an HE STA may set PD levels </a:t>
            </a:r>
            <a:r>
              <a:rPr lang="en-US" dirty="0" smtClean="0"/>
              <a:t>using </a:t>
            </a:r>
            <a:r>
              <a:rPr lang="en-US" dirty="0"/>
              <a:t>non-DSC procedures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Y</a:t>
            </a:r>
          </a:p>
          <a:p>
            <a:r>
              <a:rPr lang="en-US" dirty="0" smtClean="0"/>
              <a:t>N</a:t>
            </a:r>
          </a:p>
          <a:p>
            <a:r>
              <a:rPr lang="en-US" dirty="0"/>
              <a:t>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47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text in </a:t>
            </a:r>
            <a:r>
              <a:rPr lang="en-US" dirty="0" smtClean="0"/>
              <a:t>16/1063r10 into </a:t>
            </a:r>
            <a:r>
              <a:rPr lang="en-US" dirty="0" smtClean="0"/>
              <a:t>the 11ax Draft.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Addressing comments </a:t>
            </a:r>
            <a:r>
              <a:rPr lang="en-US" dirty="0"/>
              <a:t>5203, 5204, 5205, 5483, 5494, 5495, 5503, 5691, 6761, 6762, 6768, 7122, 7123, 7129, 7230, 7405, 8725, 9540, 9947, 10031, </a:t>
            </a:r>
            <a:r>
              <a:rPr lang="en-US" dirty="0" smtClean="0"/>
              <a:t>10033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</a:t>
            </a:r>
          </a:p>
          <a:p>
            <a:pPr marL="0" indent="0">
              <a:buNone/>
            </a:pPr>
            <a:r>
              <a:rPr lang="en-US" dirty="0" smtClean="0"/>
              <a:t>N</a:t>
            </a:r>
          </a:p>
          <a:p>
            <a:pPr marL="0" indent="0">
              <a:buNone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83098</TotalTime>
  <Words>445</Words>
  <Application>Microsoft Office PowerPoint</Application>
  <PresentationFormat>On-screen Show (4:3)</PresentationFormat>
  <Paragraphs>71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Document</vt:lpstr>
      <vt:lpstr>TG ax DSC derived CCAeff and OBSS_PD  </vt:lpstr>
      <vt:lpstr>Background</vt:lpstr>
      <vt:lpstr>Background to DSC and PD</vt:lpstr>
      <vt:lpstr>Amended Proposal for DSC and PD</vt:lpstr>
      <vt:lpstr>DSC or DPD?</vt:lpstr>
      <vt:lpstr>Straw Poll</vt:lpstr>
      <vt:lpstr>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gsmith</cp:lastModifiedBy>
  <cp:revision>1654</cp:revision>
  <cp:lastPrinted>1998-02-10T13:28:06Z</cp:lastPrinted>
  <dcterms:created xsi:type="dcterms:W3CDTF">1998-02-10T13:07:52Z</dcterms:created>
  <dcterms:modified xsi:type="dcterms:W3CDTF">2017-03-14T21:19:47Z</dcterms:modified>
</cp:coreProperties>
</file>