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69" r:id="rId2"/>
    <p:sldId id="317" r:id="rId3"/>
    <p:sldId id="370" r:id="rId4"/>
    <p:sldId id="369" r:id="rId5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66FF99"/>
    <a:srgbClr val="FF9966"/>
    <a:srgbClr val="FF9933"/>
    <a:srgbClr val="FFFF00"/>
    <a:srgbClr val="66FFF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00" autoAdjust="0"/>
    <p:restoredTop sz="86380" autoAdjust="0"/>
  </p:normalViewPr>
  <p:slideViewPr>
    <p:cSldViewPr>
      <p:cViewPr varScale="1">
        <p:scale>
          <a:sx n="67" d="100"/>
          <a:sy n="67" d="100"/>
        </p:scale>
        <p:origin x="-135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95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492"/>
    </p:cViewPr>
  </p:sorterViewPr>
  <p:notesViewPr>
    <p:cSldViewPr>
      <p:cViewPr>
        <p:scale>
          <a:sx n="100" d="100"/>
          <a:sy n="100" d="100"/>
        </p:scale>
        <p:origin x="-1728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 smtClean="0"/>
              <a:t>doc.: IEEE 802.11-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 smtClean="0"/>
              <a:t>April 2013</a:t>
            </a:r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 smtClean="0"/>
              <a:t>Graham Smith, DSP Group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April 2013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Graham Smith, DSP Group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4209269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2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045158" cy="276999"/>
          </a:xfrm>
        </p:spPr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89127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18434" y="6475413"/>
            <a:ext cx="202549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 dirty="0" smtClean="0"/>
              <a:t>Graham Smith, SR Technologies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802.11-17/0163r1</a:t>
            </a:r>
            <a:endParaRPr lang="en-US" sz="1800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96913" y="332601"/>
            <a:ext cx="1224694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January 2017</a:t>
            </a:r>
            <a:endParaRPr lang="en-US" sz="1800" dirty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720969" y="848498"/>
            <a:ext cx="7772400" cy="1066800"/>
          </a:xfrm>
          <a:noFill/>
        </p:spPr>
        <p:txBody>
          <a:bodyPr/>
          <a:lstStyle/>
          <a:p>
            <a:r>
              <a:rPr lang="en-US" sz="2800" dirty="0" smtClean="0"/>
              <a:t>TG ax</a:t>
            </a:r>
            <a:br>
              <a:rPr lang="en-US" sz="2800" dirty="0" smtClean="0"/>
            </a:br>
            <a:r>
              <a:rPr lang="en-US" sz="2800" dirty="0" smtClean="0"/>
              <a:t>DSC derived </a:t>
            </a:r>
            <a:r>
              <a:rPr lang="en-US" sz="2800" dirty="0" err="1" smtClean="0"/>
              <a:t>CCAeff</a:t>
            </a:r>
            <a:r>
              <a:rPr lang="en-US" sz="2800" dirty="0" smtClean="0"/>
              <a:t> and OBSS_PD </a:t>
            </a:r>
            <a:r>
              <a:rPr lang="en-US" sz="2800" dirty="0" smtClean="0"/>
              <a:t/>
            </a:r>
            <a:br>
              <a:rPr lang="en-US" sz="2800" dirty="0" smtClean="0"/>
            </a:br>
            <a:endParaRPr lang="en-US" sz="2800" dirty="0" smtClean="0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133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</a:t>
            </a:r>
            <a:r>
              <a:rPr lang="en-US" sz="2000" b="0" dirty="0" smtClean="0"/>
              <a:t>2017-02</a:t>
            </a:r>
            <a:endParaRPr lang="en-US" sz="2000" b="0" dirty="0" smtClean="0"/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69976" y="25908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 dirty="0"/>
              <a:t>Authors:</a:t>
            </a:r>
            <a:endParaRPr lang="en-US" sz="2000" b="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0324602"/>
              </p:ext>
            </p:extLst>
          </p:nvPr>
        </p:nvGraphicFramePr>
        <p:xfrm>
          <a:off x="534719" y="3200400"/>
          <a:ext cx="8383588" cy="303611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21" name="Document" r:id="rId4" imgW="8290429" imgH="2787961" progId="Word.Document.8">
                  <p:embed/>
                </p:oleObj>
              </mc:Choice>
              <mc:Fallback>
                <p:oleObj name="Document" r:id="rId4" imgW="8290429" imgH="2787961" progId="Word.Document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4719" y="3200400"/>
                        <a:ext cx="8383588" cy="303611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7"/>
          <p:cNvSpPr>
            <a:spLocks noGrp="1" noChangeArrowheads="1"/>
          </p:cNvSpPr>
          <p:nvPr>
            <p:ph type="title"/>
          </p:nvPr>
        </p:nvSpPr>
        <p:spPr>
          <a:xfrm>
            <a:off x="152400" y="762000"/>
            <a:ext cx="8686800" cy="609600"/>
          </a:xfrm>
        </p:spPr>
        <p:txBody>
          <a:bodyPr>
            <a:normAutofit/>
          </a:bodyPr>
          <a:lstStyle/>
          <a:p>
            <a:pPr eaLnBrk="1" hangingPunct="1"/>
            <a:r>
              <a:rPr lang="en-US" dirty="0" smtClean="0"/>
              <a:t>Background</a:t>
            </a:r>
          </a:p>
        </p:txBody>
      </p:sp>
      <p:sp>
        <p:nvSpPr>
          <p:cNvPr id="304134" name="Rectangle 6"/>
          <p:cNvSpPr>
            <a:spLocks noGrp="1" noChangeArrowheads="1"/>
          </p:cNvSpPr>
          <p:nvPr>
            <p:ph idx="1"/>
          </p:nvPr>
        </p:nvSpPr>
        <p:spPr>
          <a:xfrm>
            <a:off x="609600" y="1524000"/>
            <a:ext cx="7772400" cy="4876800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en-US" dirty="0" smtClean="0"/>
              <a:t>16/1064 and 16/1567 proposed </a:t>
            </a:r>
            <a:r>
              <a:rPr lang="en-US" dirty="0" smtClean="0"/>
              <a:t>a unified approach to optionally use DSC to derive the </a:t>
            </a:r>
            <a:r>
              <a:rPr lang="en-US" dirty="0" smtClean="0"/>
              <a:t>OBSS_PD.</a:t>
            </a:r>
          </a:p>
          <a:p>
            <a:pPr marL="0" indent="0" eaLnBrk="1" hangingPunct="1">
              <a:buNone/>
              <a:defRPr/>
            </a:pPr>
            <a:endParaRPr lang="en-US" dirty="0"/>
          </a:p>
          <a:p>
            <a:pPr marL="0" indent="0" eaLnBrk="1" hangingPunct="1">
              <a:buNone/>
              <a:defRPr/>
            </a:pPr>
            <a:r>
              <a:rPr lang="en-US" dirty="0" smtClean="0"/>
              <a:t>The amended proposal is that </a:t>
            </a:r>
          </a:p>
          <a:p>
            <a:pPr eaLnBrk="1" hangingPunct="1">
              <a:defRPr/>
            </a:pPr>
            <a:r>
              <a:rPr lang="en-US" dirty="0" smtClean="0"/>
              <a:t>DSC derived </a:t>
            </a:r>
            <a:r>
              <a:rPr lang="en-US" dirty="0" err="1" smtClean="0"/>
              <a:t>CCAeff</a:t>
            </a:r>
            <a:r>
              <a:rPr lang="en-US" dirty="0" smtClean="0"/>
              <a:t>, can ONLY be used for OBSS_PD and applied to inter-BSS packets, </a:t>
            </a:r>
          </a:p>
          <a:p>
            <a:pPr eaLnBrk="1" hangingPunct="1">
              <a:defRPr/>
            </a:pPr>
            <a:r>
              <a:rPr lang="en-US" dirty="0" smtClean="0"/>
              <a:t>OBSS_PD may optionally be set to </a:t>
            </a:r>
            <a:r>
              <a:rPr lang="en-US" dirty="0" err="1" smtClean="0"/>
              <a:t>CCAeff</a:t>
            </a:r>
            <a:r>
              <a:rPr lang="en-US" dirty="0" smtClean="0"/>
              <a:t>.</a:t>
            </a:r>
          </a:p>
          <a:p>
            <a:pPr marL="0" indent="0" eaLnBrk="1" hangingPunct="1">
              <a:buNone/>
              <a:defRPr/>
            </a:pPr>
            <a:endParaRPr lang="en-US" dirty="0" smtClean="0"/>
          </a:p>
          <a:p>
            <a:pPr marL="0" indent="0" eaLnBrk="1" hangingPunct="1">
              <a:buNone/>
              <a:defRPr/>
            </a:pPr>
            <a:r>
              <a:rPr lang="en-US" dirty="0" smtClean="0"/>
              <a:t>16/1063  makes it clear that </a:t>
            </a:r>
            <a:r>
              <a:rPr lang="en-US" dirty="0" err="1" smtClean="0"/>
              <a:t>CCAeff</a:t>
            </a:r>
            <a:r>
              <a:rPr lang="en-US" dirty="0" smtClean="0"/>
              <a:t> may only be optionally used as the OBSS_PD,  i.e. not independently.</a:t>
            </a:r>
            <a:endParaRPr lang="en-US" dirty="0" smtClean="0"/>
          </a:p>
          <a:p>
            <a:pPr marL="457200" lvl="1" indent="0" eaLnBrk="1" hangingPunct="1">
              <a:buNone/>
              <a:defRPr/>
            </a:pPr>
            <a:endParaRPr lang="en-US" dirty="0" smtClean="0"/>
          </a:p>
          <a:p>
            <a:pPr marL="0" indent="0" eaLnBrk="1" hangingPunct="1">
              <a:buNone/>
              <a:defRPr/>
            </a:pPr>
            <a:endParaRPr lang="en-US" sz="1800" dirty="0" smtClean="0"/>
          </a:p>
          <a:p>
            <a:pPr eaLnBrk="1" hangingPunct="1">
              <a:defRPr/>
            </a:pPr>
            <a:endParaRPr lang="en-US" sz="1800" dirty="0"/>
          </a:p>
          <a:p>
            <a:pPr eaLnBrk="1" hangingPunct="1">
              <a:defRPr/>
            </a:pPr>
            <a:endParaRPr lang="en-US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543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that:</a:t>
            </a:r>
          </a:p>
          <a:p>
            <a:r>
              <a:rPr lang="en-US" dirty="0" err="1" smtClean="0"/>
              <a:t>CCAeff</a:t>
            </a:r>
            <a:r>
              <a:rPr lang="en-US" dirty="0" smtClean="0"/>
              <a:t> derived using DSC may only be used as the OBSS_PD value for </a:t>
            </a:r>
            <a:r>
              <a:rPr lang="en-US" dirty="0" err="1" smtClean="0"/>
              <a:t>inter_BSS</a:t>
            </a:r>
            <a:r>
              <a:rPr lang="en-US" dirty="0" smtClean="0"/>
              <a:t> packets, i.e. it cannot be used independently.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5470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Incorporate text in </a:t>
            </a:r>
            <a:r>
              <a:rPr lang="en-US" dirty="0" smtClean="0"/>
              <a:t>16/1063r8 </a:t>
            </a:r>
            <a:r>
              <a:rPr lang="en-US" dirty="0" smtClean="0"/>
              <a:t>into the 11ax Draft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2017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Graham Smith, SR Technologies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31D45EC1-4C6A-4C4C-A230-3BDF24B584F8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547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83000</TotalTime>
  <Words>163</Words>
  <Application>Microsoft Office PowerPoint</Application>
  <PresentationFormat>On-screen Show (4:3)</PresentationFormat>
  <Paragraphs>35</Paragraphs>
  <Slides>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Default Design</vt:lpstr>
      <vt:lpstr>Document</vt:lpstr>
      <vt:lpstr>TG ax DSC derived CCAeff and OBSS_PD  </vt:lpstr>
      <vt:lpstr>Background</vt:lpstr>
      <vt:lpstr>Straw Poll</vt:lpstr>
      <vt:lpstr>Motion</vt:lpstr>
    </vt:vector>
  </TitlesOfParts>
  <Company>Intel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Plenary Motions</dc:title>
  <dc:creator>Adrian Stephens</dc:creator>
  <cp:lastModifiedBy>gsmith</cp:lastModifiedBy>
  <cp:revision>1646</cp:revision>
  <cp:lastPrinted>1998-02-10T13:28:06Z</cp:lastPrinted>
  <dcterms:created xsi:type="dcterms:W3CDTF">1998-02-10T13:07:52Z</dcterms:created>
  <dcterms:modified xsi:type="dcterms:W3CDTF">2017-01-18T22:05:32Z</dcterms:modified>
</cp:coreProperties>
</file>