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17" r:id="rId3"/>
    <p:sldId id="370" r:id="rId4"/>
    <p:sldId id="369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802.11-17/0163r0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969" y="848498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TG ax</a:t>
            </a:r>
            <a:br>
              <a:rPr lang="en-US" sz="2800" dirty="0" smtClean="0"/>
            </a:br>
            <a:r>
              <a:rPr lang="en-US" sz="2800" dirty="0" smtClean="0"/>
              <a:t>DSC derived </a:t>
            </a:r>
            <a:r>
              <a:rPr lang="en-US" sz="2800" dirty="0" err="1" smtClean="0"/>
              <a:t>CCAeff</a:t>
            </a:r>
            <a:r>
              <a:rPr lang="en-US" sz="2800" dirty="0" smtClean="0"/>
              <a:t> and OBSS_PD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2017-02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dirty="0" smtClean="0"/>
              <a:t>16/1064 and 16/1567 proposed </a:t>
            </a:r>
            <a:r>
              <a:rPr lang="en-US" sz="2800" dirty="0" smtClean="0"/>
              <a:t>a unified approach to optionally use DSC to derive the </a:t>
            </a:r>
            <a:r>
              <a:rPr lang="en-US" sz="2800" dirty="0" smtClean="0"/>
              <a:t>OBSS_PD.</a:t>
            </a:r>
          </a:p>
          <a:p>
            <a:pPr marL="0" indent="0" eaLnBrk="1" hangingPunct="1">
              <a:buNone/>
              <a:defRPr/>
            </a:pPr>
            <a:endParaRPr lang="en-US" sz="2800" dirty="0"/>
          </a:p>
          <a:p>
            <a:pPr marL="0" indent="0" eaLnBrk="1" hangingPunct="1">
              <a:buNone/>
              <a:defRPr/>
            </a:pPr>
            <a:r>
              <a:rPr lang="en-US" sz="2800" dirty="0" smtClean="0"/>
              <a:t>The amended proposal is that DSC derived </a:t>
            </a:r>
            <a:r>
              <a:rPr lang="en-US" sz="2800" dirty="0" err="1" smtClean="0"/>
              <a:t>CCAeff</a:t>
            </a:r>
            <a:r>
              <a:rPr lang="en-US" sz="2800" dirty="0" smtClean="0"/>
              <a:t>, can ONLY be used for OBSS_PD and applied to inter-BSS packets.</a:t>
            </a:r>
          </a:p>
          <a:p>
            <a:pPr marL="0" indent="0" eaLnBrk="1" hangingPunct="1">
              <a:buNone/>
              <a:defRPr/>
            </a:pPr>
            <a:endParaRPr lang="en-US" sz="2800" dirty="0" smtClean="0"/>
          </a:p>
          <a:p>
            <a:pPr marL="0" indent="0" eaLnBrk="1" hangingPunct="1">
              <a:buNone/>
              <a:defRPr/>
            </a:pPr>
            <a:r>
              <a:rPr lang="en-US" sz="2800" dirty="0" smtClean="0"/>
              <a:t>16/1063 r7 makes it clear that </a:t>
            </a:r>
            <a:r>
              <a:rPr lang="en-US" sz="2800" dirty="0" err="1" smtClean="0"/>
              <a:t>CCAeff</a:t>
            </a:r>
            <a:r>
              <a:rPr lang="en-US" sz="2800" dirty="0" smtClean="0"/>
              <a:t> may only be used as the OBSS_PD,  i.e. not independently.</a:t>
            </a:r>
            <a:endParaRPr lang="en-US" sz="2800" dirty="0" smtClean="0"/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value for </a:t>
            </a:r>
            <a:r>
              <a:rPr lang="en-US" dirty="0" err="1" smtClean="0"/>
              <a:t>CCAeff</a:t>
            </a:r>
            <a:r>
              <a:rPr lang="en-US" dirty="0" smtClean="0"/>
              <a:t> derived using DSC may only be used as the OBSS_PD value, i.e. it cannot be used independently.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4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</a:t>
            </a:r>
            <a:r>
              <a:rPr lang="en-US" dirty="0" smtClean="0"/>
              <a:t>16/1063r7 </a:t>
            </a:r>
            <a:r>
              <a:rPr lang="en-US" dirty="0" smtClean="0"/>
              <a:t>into the 11ax Draft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82958</TotalTime>
  <Words>150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Default Design</vt:lpstr>
      <vt:lpstr>Document</vt:lpstr>
      <vt:lpstr>TG ax DSC derived CCAeff and OBSS_PD  </vt:lpstr>
      <vt:lpstr>Background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1645</cp:revision>
  <cp:lastPrinted>1998-02-10T13:28:06Z</cp:lastPrinted>
  <dcterms:created xsi:type="dcterms:W3CDTF">1998-02-10T13:07:52Z</dcterms:created>
  <dcterms:modified xsi:type="dcterms:W3CDTF">2017-01-18T21:24:25Z</dcterms:modified>
</cp:coreProperties>
</file>