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75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6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802.11-17/0160r1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January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January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November </a:t>
            </a:r>
            <a:r>
              <a:rPr lang="en-US" altLang="zh-CN" sz="2400" b="1" dirty="0" smtClean="0"/>
              <a:t>2016 </a:t>
            </a:r>
            <a:r>
              <a:rPr lang="en-US" altLang="zh-CN" sz="2400" b="1" dirty="0" smtClean="0"/>
              <a:t>meeting minutes (11-16/1555r0)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11-17/0087r1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 to </a:t>
            </a:r>
            <a:r>
              <a:rPr lang="en-GB" sz="1600" dirty="0" smtClean="0"/>
              <a:t>CID 601, 602, 603, 604, 605, 606, 607, 609, 610, 611, 613, 614, 615, 616, 623 </a:t>
            </a:r>
            <a:r>
              <a:rPr lang="en-US" sz="1600" dirty="0" smtClean="0"/>
              <a:t>in LB226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11-17/0080r1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resolutions for CID 612, 617, 618, 619, 620, 621, 622 in LB226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11-17/0083r0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smtClean="0"/>
              <a:t>Proposed resolution to CID 625,626,627 in LB226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11-17/0130r0</a:t>
            </a:r>
            <a:r>
              <a:rPr lang="en-US" sz="1600" dirty="0" smtClean="0">
                <a:solidFill>
                  <a:srgbClr val="000000"/>
                </a:solidFill>
              </a:rPr>
              <a:t> – Proposed resolution to CID 608, 624 in LB223</a:t>
            </a:r>
          </a:p>
          <a:p>
            <a:r>
              <a:rPr lang="en-CA" dirty="0" smtClean="0"/>
              <a:t>Completed all comment resolution of the LB226 for D4.0</a:t>
            </a:r>
          </a:p>
          <a:p>
            <a:r>
              <a:rPr lang="en-CA" dirty="0" smtClean="0"/>
              <a:t>Approved those comment resolutions and instruct editor to incorporate them into D5.0.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Approved resolutions for updated </a:t>
            </a:r>
            <a:r>
              <a:rPr lang="en-GB" altLang="en-US" dirty="0" err="1" smtClean="0"/>
              <a:t>TGaj</a:t>
            </a:r>
            <a:r>
              <a:rPr lang="en-GB" altLang="en-US" dirty="0" smtClean="0"/>
              <a:t> MDR report.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11-16/1333r7 – </a:t>
            </a:r>
            <a:r>
              <a:rPr lang="en-US" dirty="0" err="1" smtClean="0"/>
              <a:t>TGaj</a:t>
            </a:r>
            <a:r>
              <a:rPr lang="en-US" dirty="0" smtClean="0"/>
              <a:t> MDR report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 day Working Group Technical Recirculation Letter Ballot asking the question “Should P802.11aj D5.0 be forwarded to Sponsor Ballot?”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110" cy="276999"/>
          </a:xfrm>
          <a:noFill/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March 2017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resolution for 802.11aj WG  4</a:t>
            </a:r>
            <a:r>
              <a:rPr lang="en-US" baseline="30000" dirty="0" smtClean="0"/>
              <a:t>th</a:t>
            </a:r>
            <a:r>
              <a:rPr lang="en-US" dirty="0" smtClean="0"/>
              <a:t> Recirculation Letter Ballot</a:t>
            </a:r>
          </a:p>
          <a:p>
            <a:r>
              <a:rPr lang="en-US" dirty="0" smtClean="0"/>
              <a:t>Conditional Sponsor Ballot</a:t>
            </a:r>
          </a:p>
          <a:p>
            <a:endParaRPr lang="en-US" dirty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400" b="1" kern="0" dirty="0" smtClean="0">
                <a:latin typeface="+mn-lt"/>
              </a:rPr>
              <a:t>2nd March, 2017, 8 pm ET for 1 hour</a:t>
            </a: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n-US" altLang="zh-CN" sz="2000" b="1" kern="0" dirty="0" smtClean="0">
                <a:latin typeface="+mn-lt"/>
              </a:rPr>
              <a:t>     (3rd March, 2017, 9am Beijing Time)</a:t>
            </a:r>
          </a:p>
        </p:txBody>
      </p:sp>
    </p:spTree>
    <p:extLst>
      <p:ext uri="{BB962C8B-B14F-4D97-AF65-F5344CB8AC3E}">
        <p14:creationId xmlns:p14="http://schemas.microsoft.com/office/powerpoint/2010/main" xmlns="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3350</TotalTime>
  <Words>348</Words>
  <Application>Microsoft Office PowerPoint</Application>
  <PresentationFormat>全屏显示(4:3)</PresentationFormat>
  <Paragraphs>79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January 2017 Closing Report</vt:lpstr>
      <vt:lpstr>Abstract</vt:lpstr>
      <vt:lpstr>Work Completed (1/2)</vt:lpstr>
      <vt:lpstr>Work Completed (2/2)</vt:lpstr>
      <vt:lpstr>Plan for March 2017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106</cp:revision>
  <cp:lastPrinted>1998-02-10T13:28:06Z</cp:lastPrinted>
  <dcterms:created xsi:type="dcterms:W3CDTF">2008-11-13T20:03:38Z</dcterms:created>
  <dcterms:modified xsi:type="dcterms:W3CDTF">2017-01-20T00:48:29Z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