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8" r:id="rId2"/>
    <p:sldId id="449" r:id="rId3"/>
    <p:sldId id="602" r:id="rId4"/>
    <p:sldId id="604" r:id="rId5"/>
    <p:sldId id="61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39" autoAdjust="0"/>
  </p:normalViewPr>
  <p:slideViewPr>
    <p:cSldViewPr>
      <p:cViewPr varScale="1">
        <p:scale>
          <a:sx n="82" d="100"/>
          <a:sy n="82" d="100"/>
        </p:scale>
        <p:origin x="-1387" y="-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765" y="-331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Jiamin Chen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9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</a:t>
            </a:r>
            <a:r>
              <a:rPr lang="en-US" altLang="zh-CN" sz="1800" b="1" dirty="0" smtClean="0"/>
              <a:t>802.11-16/0158r1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11111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January 2017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2017-01-19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Summary of Comments and Changes from LB226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50908867"/>
              </p:ext>
            </p:extLst>
          </p:nvPr>
        </p:nvGraphicFramePr>
        <p:xfrm>
          <a:off x="854075" y="3071813"/>
          <a:ext cx="7226300" cy="1450975"/>
        </p:xfrm>
        <a:graphic>
          <a:graphicData uri="http://schemas.openxmlformats.org/presentationml/2006/ole">
            <p:oleObj spid="_x0000_s28767" name="Document" r:id="rId4" imgW="9104835" imgH="1824715" progId="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2800" dirty="0">
                <a:latin typeface="Times New Roman" charset="0"/>
              </a:rPr>
              <a:t> </a:t>
            </a:r>
            <a:r>
              <a:rPr lang="en-GB" sz="2800" dirty="0" smtClean="0">
                <a:latin typeface="Times New Roman" charset="0"/>
              </a:rPr>
              <a:t> To summarise the comments and changes from </a:t>
            </a:r>
            <a:r>
              <a:rPr lang="en-US" altLang="zh-CN" sz="2800" dirty="0" smtClean="0">
                <a:latin typeface="Times New Roman" charset="0"/>
              </a:rPr>
              <a:t>LB226</a:t>
            </a:r>
            <a:endParaRPr lang="en-US" sz="2800" b="1" kern="0" dirty="0" smtClean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January 2017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Comments Received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672034"/>
          </a:xfrm>
        </p:spPr>
        <p:txBody>
          <a:bodyPr/>
          <a:lstStyle/>
          <a:p>
            <a:r>
              <a:rPr lang="en-US" altLang="zh-CN" sz="2400" b="0" dirty="0" smtClean="0"/>
              <a:t>27 c</a:t>
            </a:r>
            <a:r>
              <a:rPr lang="pl-PL" altLang="zh-CN" sz="2400" b="0" dirty="0" smtClean="0"/>
              <a:t>omments received from </a:t>
            </a:r>
            <a:r>
              <a:rPr lang="en-US" altLang="zh-CN" sz="2400" b="0" dirty="0" smtClean="0"/>
              <a:t>LB226</a:t>
            </a:r>
            <a:r>
              <a:rPr lang="pl-PL" altLang="zh-CN" sz="2400" b="0" dirty="0" smtClean="0"/>
              <a:t> (802.11aj D</a:t>
            </a:r>
            <a:r>
              <a:rPr lang="en-US" altLang="zh-CN" sz="2400" b="0" dirty="0" smtClean="0"/>
              <a:t>4.0</a:t>
            </a:r>
            <a:r>
              <a:rPr lang="pl-PL" altLang="zh-CN" sz="2400" b="0" dirty="0" smtClean="0"/>
              <a:t>) </a:t>
            </a:r>
          </a:p>
          <a:p>
            <a:pPr lvl="1"/>
            <a:r>
              <a:rPr lang="pl-PL" altLang="zh-CN" sz="2000" dirty="0" smtClean="0"/>
              <a:t>11-1</a:t>
            </a:r>
            <a:r>
              <a:rPr lang="en-US" altLang="zh-CN" sz="2000" dirty="0" smtClean="0"/>
              <a:t>7</a:t>
            </a:r>
            <a:r>
              <a:rPr lang="pl-PL" altLang="zh-CN" sz="2000" dirty="0" smtClean="0"/>
              <a:t>/</a:t>
            </a:r>
            <a:r>
              <a:rPr lang="en-US" altLang="zh-CN" sz="2000" dirty="0" smtClean="0"/>
              <a:t>0079</a:t>
            </a:r>
            <a:r>
              <a:rPr lang="pl-PL" altLang="zh-CN" sz="2000" dirty="0" smtClean="0"/>
              <a:t>r</a:t>
            </a:r>
            <a:r>
              <a:rPr lang="en-US" altLang="zh-CN" sz="2000" dirty="0" smtClean="0"/>
              <a:t>0</a:t>
            </a:r>
            <a:r>
              <a:rPr lang="pl-PL" altLang="zh-CN" sz="2000" dirty="0" smtClean="0"/>
              <a:t> TGaj editor report for </a:t>
            </a:r>
            <a:r>
              <a:rPr lang="en-US" altLang="zh-CN" sz="2000" dirty="0" smtClean="0"/>
              <a:t>LB226</a:t>
            </a:r>
            <a:endParaRPr lang="pl-PL" altLang="zh-CN" sz="2000" dirty="0" smtClean="0"/>
          </a:p>
          <a:p>
            <a:pPr lvl="1"/>
            <a:r>
              <a:rPr lang="pl-PL" altLang="zh-CN" sz="2000" dirty="0" smtClean="0"/>
              <a:t>11-1</a:t>
            </a:r>
            <a:r>
              <a:rPr lang="en-US" altLang="zh-CN" sz="2000" dirty="0" smtClean="0"/>
              <a:t>6</a:t>
            </a:r>
            <a:r>
              <a:rPr lang="pl-PL" altLang="zh-CN" sz="2000" dirty="0" smtClean="0"/>
              <a:t>/</a:t>
            </a:r>
            <a:r>
              <a:rPr lang="en-US" altLang="zh-CN" sz="2000" dirty="0" smtClean="0"/>
              <a:t>1639</a:t>
            </a:r>
            <a:r>
              <a:rPr lang="pl-PL" altLang="zh-CN" sz="2000" dirty="0" smtClean="0"/>
              <a:t>r</a:t>
            </a:r>
            <a:r>
              <a:rPr lang="en-US" altLang="zh-CN" sz="2000" dirty="0" smtClean="0"/>
              <a:t>2</a:t>
            </a:r>
            <a:r>
              <a:rPr lang="pl-PL" altLang="zh-CN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LB226 comments database</a:t>
            </a:r>
            <a:endParaRPr lang="en-US" altLang="zh-CN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January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Changes approved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Changes approved for </a:t>
            </a:r>
            <a:r>
              <a:rPr lang="fr-FR" sz="2400" dirty="0" smtClean="0"/>
              <a:t>LB226 </a:t>
            </a:r>
            <a:r>
              <a:rPr lang="fr-FR" sz="2400" dirty="0" smtClean="0"/>
              <a:t>(</a:t>
            </a:r>
            <a:r>
              <a:rPr lang="fr-FR" sz="2400" dirty="0" smtClean="0"/>
              <a:t>27 </a:t>
            </a:r>
            <a:r>
              <a:rPr lang="fr-FR" sz="2400" dirty="0" smtClean="0"/>
              <a:t>CIDs)</a:t>
            </a:r>
          </a:p>
          <a:p>
            <a:pPr lvl="1"/>
            <a:r>
              <a:rPr lang="en-GB" sz="2000" dirty="0" smtClean="0"/>
              <a:t>CID 601, 602, 603, 604, 605, 606, 607, 609, 610, 611, 613, 614, 615, 616, 623 </a:t>
            </a:r>
            <a:r>
              <a:rPr lang="en-US" sz="2000" dirty="0" smtClean="0"/>
              <a:t>(from 11-17/0087r1)</a:t>
            </a:r>
          </a:p>
          <a:p>
            <a:pPr lvl="1"/>
            <a:r>
              <a:rPr lang="en-US" sz="2000" dirty="0" smtClean="0"/>
              <a:t>CID 612, 617, 618, 619, 620, 621, 622</a:t>
            </a:r>
            <a:r>
              <a:rPr lang="en-US" altLang="zh-CN" sz="2000" dirty="0" smtClean="0"/>
              <a:t> </a:t>
            </a:r>
            <a:r>
              <a:rPr lang="en-US" sz="2000" dirty="0" smtClean="0"/>
              <a:t>(from 11-17/0080r1)</a:t>
            </a:r>
          </a:p>
          <a:p>
            <a:pPr lvl="1"/>
            <a:r>
              <a:rPr lang="en-US" sz="2000" dirty="0" smtClean="0"/>
              <a:t>CID 625,626,627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(from 11-17/0083r0)</a:t>
            </a:r>
          </a:p>
          <a:p>
            <a:pPr lvl="1"/>
            <a:r>
              <a:rPr lang="en-US" sz="2000" dirty="0" smtClean="0"/>
              <a:t>CID 608, 624 (from </a:t>
            </a:r>
            <a:r>
              <a:rPr lang="en-US" sz="2000" dirty="0" smtClean="0"/>
              <a:t>11-17/0130r0</a:t>
            </a:r>
            <a:r>
              <a:rPr lang="en-US" sz="2000" dirty="0" smtClean="0"/>
              <a:t>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January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 You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133835</TotalTime>
  <Words>201</Words>
  <Application>Microsoft Office PowerPoint</Application>
  <PresentationFormat>全屏显示(4:3)</PresentationFormat>
  <Paragraphs>46</Paragraphs>
  <Slides>5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幻灯片 1</vt:lpstr>
      <vt:lpstr>幻灯片 2</vt:lpstr>
      <vt:lpstr>Summary of Comments Received</vt:lpstr>
      <vt:lpstr>Summary of Changes approved</vt:lpstr>
      <vt:lpstr> </vt:lpstr>
    </vt:vector>
  </TitlesOfParts>
  <Company>Huawei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sks</cp:lastModifiedBy>
  <cp:revision>3770</cp:revision>
  <cp:lastPrinted>1998-02-10T13:28:06Z</cp:lastPrinted>
  <dcterms:created xsi:type="dcterms:W3CDTF">2007-04-17T18:10:23Z</dcterms:created>
  <dcterms:modified xsi:type="dcterms:W3CDTF">2017-01-19T16:20:02Z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1477552512</vt:lpwstr>
  </property>
</Properties>
</file>