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448" r:id="rId2"/>
    <p:sldId id="449" r:id="rId3"/>
    <p:sldId id="602" r:id="rId4"/>
    <p:sldId id="604" r:id="rId5"/>
    <p:sldId id="611" r:id="rId6"/>
  </p:sldIdLst>
  <p:sldSz cx="9144000" cy="6858000" type="screen4x3"/>
  <p:notesSz cx="6934200" cy="9280525"/>
  <p:custDataLst>
    <p:tags r:id="rId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8039" autoAdjust="0"/>
  </p:normalViewPr>
  <p:slideViewPr>
    <p:cSldViewPr>
      <p:cViewPr varScale="1">
        <p:scale>
          <a:sx n="82" d="100"/>
          <a:sy n="82" d="100"/>
        </p:scale>
        <p:origin x="-1387" y="-8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50" d="100"/>
          <a:sy n="50" d="100"/>
        </p:scale>
        <p:origin x="-2765" y="-331"/>
      </p:cViewPr>
      <p:guideLst>
        <p:guide orient="horz" pos="2160"/>
        <p:guide pos="288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802.11-16/</a:t>
            </a:r>
            <a:r>
              <a:rPr lang="en-US" dirty="0" err="1" smtClean="0"/>
              <a:t>xxxxr0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942893" y="8982075"/>
            <a:ext cx="13753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</a:t>
            </a:r>
            <a:r>
              <a:rPr lang="en-US" dirty="0"/>
              <a:t>/ </a:t>
            </a:r>
            <a:r>
              <a:rPr lang="en-US" dirty="0" err="1" smtClean="0"/>
              <a:t>Huawei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68DF600E-99F4-4E07-A990-3A8D312B7CAC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9099246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802.11-16/</a:t>
            </a:r>
            <a:r>
              <a:rPr lang="en-US" dirty="0" err="1" smtClean="0"/>
              <a:t>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104195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907260" y="8985250"/>
            <a:ext cx="13369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>
              <a:defRPr/>
            </a:pPr>
            <a:r>
              <a:rPr lang="en-US" altLang="zh-CN" dirty="0" smtClean="0"/>
              <a:t>Jiamin Chen /Huawei</a:t>
            </a:r>
            <a:endParaRPr lang="en-US" altLang="zh-CN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868DDD5A-3682-499C-BA38-9EBBE651821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7617547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zh-CN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802.11-012/xxxxr0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Xiaoming Peng / I2R</a:t>
            </a:r>
          </a:p>
        </p:txBody>
      </p:sp>
      <p:sp>
        <p:nvSpPr>
          <p:cNvPr id="2970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45DC9AC9-EAA8-401A-B70A-F187E0BF0C2A}" type="slidenum">
              <a:rPr lang="en-US" altLang="zh-CN"/>
              <a:pPr/>
              <a:t>1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1907370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4096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87B7FB-8B19-4B5A-9115-18EF8B923B2C}" type="slidenum">
              <a:rPr lang="en-US" altLang="zh-CN"/>
              <a:pPr/>
              <a:t>3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15178305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4096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87B7FB-8B19-4B5A-9115-18EF8B923B2C}" type="slidenum">
              <a:rPr lang="en-US" altLang="zh-CN"/>
              <a:pPr/>
              <a:t>4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1517830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January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200316B2-9C48-417E-82B7-1AE29C3B35FC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87151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January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B4783C2-F1BF-4332-9B50-A002CFC1FE9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42791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January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5E4833B-F047-4A78-8E5A-F4F9E4B5B01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69340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January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934A8C01-C2BB-4676-9004-17970ACCC694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9213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January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367285A-48D6-424D-83DC-E3A6A596A85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76741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January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3360ABF-F91C-4C7E-90D5-CCF452F2CA01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95473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January 2017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8B0F5597-A47C-4D34-9350-611EB446D35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67022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January 2017</a:t>
            </a:r>
            <a:endParaRPr lang="en-US" altLang="zh-CN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137EAC34-0A89-4B6A-900D-CD6A6B432A55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56625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January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C141AB8C-4256-4A1E-AA46-F5E1E30E34B0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54217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January 2017</a:t>
            </a:r>
            <a:endParaRPr lang="en-US" altLang="zh-C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FCBA75C4-5DAF-4D56-9050-985095B3A87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494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3008313" cy="74240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92696"/>
            <a:ext cx="5111750" cy="54334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January 2017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4C44CF88-5581-4670-AD88-38D674FFA9DF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25362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January 2017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08E85C3D-7453-42B2-91D1-069BB7DF0030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02917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January 2017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2132" y="6477000"/>
            <a:ext cx="29622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Jiamin Chen (Huawei)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zh-CN"/>
              <a:t>Slide </a:t>
            </a:r>
            <a:fld id="{3ACB54E5-DC7F-4A67-8E5F-9D363F7EE765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9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 algn="r">
              <a:defRPr/>
            </a:pPr>
            <a:r>
              <a:rPr lang="en-US" altLang="zh-CN" sz="1800" b="1" dirty="0" smtClean="0"/>
              <a:t>doc.: IEEE 802.11-16/0158r0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737" r:id="rId1"/>
    <p:sldLayoutId id="2147486738" r:id="rId2"/>
    <p:sldLayoutId id="2147486724" r:id="rId3"/>
    <p:sldLayoutId id="2147486739" r:id="rId4"/>
    <p:sldLayoutId id="2147486740" r:id="rId5"/>
    <p:sldLayoutId id="2147486741" r:id="rId6"/>
    <p:sldLayoutId id="2147486742" r:id="rId7"/>
    <p:sldLayoutId id="2147486743" r:id="rId8"/>
    <p:sldLayoutId id="2147486744" r:id="rId9"/>
    <p:sldLayoutId id="2147486745" r:id="rId10"/>
    <p:sldLayoutId id="2147486746" r:id="rId11"/>
    <p:sldLayoutId id="2147486725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charset="0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11111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340110" cy="27699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January 2017</a:t>
            </a:r>
            <a:endParaRPr lang="en-US" altLang="zh-CN" sz="1800" dirty="0"/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7FFBB0B3-AD33-44BA-8B37-4C7E9D1EE6B5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+mn-lt"/>
                <a:ea typeface="+mn-ea"/>
              </a:rPr>
              <a:t>Date:</a:t>
            </a:r>
            <a:r>
              <a:rPr lang="en-US" sz="2000" kern="0" dirty="0">
                <a:latin typeface="+mn-lt"/>
                <a:ea typeface="+mn-ea"/>
              </a:rPr>
              <a:t> </a:t>
            </a:r>
            <a:r>
              <a:rPr lang="en-US" sz="2000" kern="0" dirty="0" smtClean="0">
                <a:latin typeface="+mn-lt"/>
                <a:ea typeface="+mn-ea"/>
              </a:rPr>
              <a:t>2017-01-19</a:t>
            </a:r>
            <a:endParaRPr lang="en-US" sz="2000" kern="0" dirty="0">
              <a:latin typeface="+mn-lt"/>
              <a:ea typeface="+mn-ea"/>
            </a:endParaRPr>
          </a:p>
        </p:txBody>
      </p:sp>
      <p:sp>
        <p:nvSpPr>
          <p:cNvPr id="28678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000" b="1"/>
              <a:t>Authors:</a:t>
            </a:r>
            <a:endParaRPr lang="en-US" altLang="zh-CN" sz="2000"/>
          </a:p>
        </p:txBody>
      </p:sp>
      <p:sp>
        <p:nvSpPr>
          <p:cNvPr id="28679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zh-CN" sz="3200" b="1" dirty="0" smtClean="0">
                <a:solidFill>
                  <a:schemeClr val="tx2"/>
                </a:solidFill>
              </a:rPr>
              <a:t>Summary of Comments and Changes from LB226</a:t>
            </a:r>
            <a:endParaRPr lang="en-US" altLang="zh-CN" sz="3200" b="1" dirty="0">
              <a:solidFill>
                <a:schemeClr val="tx2"/>
              </a:solidFill>
            </a:endParaRP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4050908867"/>
              </p:ext>
            </p:extLst>
          </p:nvPr>
        </p:nvGraphicFramePr>
        <p:xfrm>
          <a:off x="854075" y="3071813"/>
          <a:ext cx="7226300" cy="1450975"/>
        </p:xfrm>
        <a:graphic>
          <a:graphicData uri="http://schemas.openxmlformats.org/presentationml/2006/ole">
            <p:oleObj spid="_x0000_s28767" name="Document" r:id="rId4" imgW="9104835" imgH="1824715" progId="">
              <p:embed/>
            </p:oleObj>
          </a:graphicData>
        </a:graphic>
      </p:graphicFrame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D6BE815-0371-47F0-9123-A193831FD0E8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Abstract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81000" y="2667000"/>
            <a:ext cx="8458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GB" sz="2800" dirty="0">
                <a:latin typeface="Times New Roman" charset="0"/>
              </a:rPr>
              <a:t> </a:t>
            </a:r>
            <a:r>
              <a:rPr lang="en-GB" sz="2800" dirty="0" smtClean="0">
                <a:latin typeface="Times New Roman" charset="0"/>
              </a:rPr>
              <a:t> To summarise the comments and changes from </a:t>
            </a:r>
            <a:r>
              <a:rPr lang="en-US" altLang="zh-CN" sz="2800" dirty="0" smtClean="0">
                <a:latin typeface="Times New Roman" charset="0"/>
              </a:rPr>
              <a:t>LB226</a:t>
            </a:r>
            <a:endParaRPr lang="en-US" sz="2800" b="1" kern="0" dirty="0" smtClean="0"/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endParaRPr lang="en-US" sz="2800" b="1" kern="0" dirty="0">
              <a:latin typeface="+mn-lt"/>
              <a:ea typeface="+mn-ea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28926" y="6475413"/>
            <a:ext cx="5614999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072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340110" cy="27699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January 2017</a:t>
            </a:r>
            <a:endParaRPr lang="en-US" altLang="zh-CN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 of Comments Received</a:t>
            </a:r>
            <a:endParaRPr lang="en-US" altLang="en-US" dirty="0"/>
          </a:p>
        </p:txBody>
      </p:sp>
      <p:sp>
        <p:nvSpPr>
          <p:cNvPr id="39938" name="Content Placeholder 2"/>
          <p:cNvSpPr>
            <a:spLocks noGrp="1"/>
          </p:cNvSpPr>
          <p:nvPr>
            <p:ph sz="half" idx="1"/>
          </p:nvPr>
        </p:nvSpPr>
        <p:spPr>
          <a:xfrm>
            <a:off x="755576" y="1828800"/>
            <a:ext cx="7776864" cy="4672034"/>
          </a:xfrm>
        </p:spPr>
        <p:txBody>
          <a:bodyPr/>
          <a:lstStyle/>
          <a:p>
            <a:r>
              <a:rPr lang="en-US" altLang="zh-CN" sz="2400" b="0" dirty="0" smtClean="0"/>
              <a:t>27 c</a:t>
            </a:r>
            <a:r>
              <a:rPr lang="pl-PL" altLang="zh-CN" sz="2400" b="0" dirty="0" smtClean="0"/>
              <a:t>omments received from </a:t>
            </a:r>
            <a:r>
              <a:rPr lang="en-US" altLang="zh-CN" sz="2400" b="0" dirty="0" smtClean="0"/>
              <a:t>LB226</a:t>
            </a:r>
            <a:r>
              <a:rPr lang="pl-PL" altLang="zh-CN" sz="2400" b="0" dirty="0" smtClean="0"/>
              <a:t> (802.11aj D</a:t>
            </a:r>
            <a:r>
              <a:rPr lang="en-US" altLang="zh-CN" sz="2400" b="0" dirty="0" smtClean="0"/>
              <a:t>4.0</a:t>
            </a:r>
            <a:r>
              <a:rPr lang="pl-PL" altLang="zh-CN" sz="2400" b="0" dirty="0" smtClean="0"/>
              <a:t>) </a:t>
            </a:r>
          </a:p>
          <a:p>
            <a:pPr lvl="1"/>
            <a:r>
              <a:rPr lang="pl-PL" altLang="zh-CN" sz="2000" dirty="0" smtClean="0"/>
              <a:t>11-1</a:t>
            </a:r>
            <a:r>
              <a:rPr lang="en-US" altLang="zh-CN" sz="2000" dirty="0" smtClean="0"/>
              <a:t>7</a:t>
            </a:r>
            <a:r>
              <a:rPr lang="pl-PL" altLang="zh-CN" sz="2000" dirty="0" smtClean="0"/>
              <a:t>/</a:t>
            </a:r>
            <a:r>
              <a:rPr lang="en-US" altLang="zh-CN" sz="2000" dirty="0" smtClean="0"/>
              <a:t>0079</a:t>
            </a:r>
            <a:r>
              <a:rPr lang="pl-PL" altLang="zh-CN" sz="2000" dirty="0" smtClean="0"/>
              <a:t>r</a:t>
            </a:r>
            <a:r>
              <a:rPr lang="en-US" altLang="zh-CN" sz="2000" dirty="0" smtClean="0"/>
              <a:t>0</a:t>
            </a:r>
            <a:r>
              <a:rPr lang="pl-PL" altLang="zh-CN" sz="2000" dirty="0" smtClean="0"/>
              <a:t> TGaj editor report for </a:t>
            </a:r>
            <a:r>
              <a:rPr lang="en-US" altLang="zh-CN" sz="2000" dirty="0" smtClean="0"/>
              <a:t>LB226</a:t>
            </a:r>
            <a:endParaRPr lang="pl-PL" altLang="zh-CN" sz="2000" dirty="0" smtClean="0"/>
          </a:p>
          <a:p>
            <a:pPr lvl="1"/>
            <a:r>
              <a:rPr lang="pl-PL" altLang="zh-CN" sz="2000" dirty="0" smtClean="0"/>
              <a:t>11-1</a:t>
            </a:r>
            <a:r>
              <a:rPr lang="en-US" altLang="zh-CN" sz="2000" dirty="0" smtClean="0"/>
              <a:t>6</a:t>
            </a:r>
            <a:r>
              <a:rPr lang="pl-PL" altLang="zh-CN" sz="2000" dirty="0" smtClean="0"/>
              <a:t>/</a:t>
            </a:r>
            <a:r>
              <a:rPr lang="en-US" altLang="zh-CN" sz="2000" dirty="0" smtClean="0"/>
              <a:t>1639</a:t>
            </a:r>
            <a:r>
              <a:rPr lang="pl-PL" altLang="zh-CN" sz="2000" dirty="0" smtClean="0"/>
              <a:t>r</a:t>
            </a:r>
            <a:r>
              <a:rPr lang="en-US" altLang="zh-CN" sz="2000" dirty="0" smtClean="0"/>
              <a:t>2</a:t>
            </a:r>
            <a:r>
              <a:rPr lang="pl-PL" altLang="zh-CN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LB226 comments database</a:t>
            </a:r>
            <a:endParaRPr lang="en-US" altLang="zh-CN" sz="2000" dirty="0" smtClean="0"/>
          </a:p>
        </p:txBody>
      </p:sp>
      <p:sp>
        <p:nvSpPr>
          <p:cNvPr id="399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F4EBAD2-AA5D-4C35-9BE2-931023C6DE99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3994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340110" cy="27699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January 2017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 of Changes approved</a:t>
            </a:r>
            <a:endParaRPr lang="en-US" altLang="en-US" dirty="0"/>
          </a:p>
        </p:txBody>
      </p:sp>
      <p:sp>
        <p:nvSpPr>
          <p:cNvPr id="39938" name="Content Placeholder 2"/>
          <p:cNvSpPr>
            <a:spLocks noGrp="1"/>
          </p:cNvSpPr>
          <p:nvPr>
            <p:ph sz="half" idx="1"/>
          </p:nvPr>
        </p:nvSpPr>
        <p:spPr>
          <a:xfrm>
            <a:off x="755576" y="1828800"/>
            <a:ext cx="7776864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400" dirty="0" smtClean="0"/>
              <a:t>Changes approved for </a:t>
            </a:r>
            <a:r>
              <a:rPr lang="fr-FR" sz="2400" dirty="0" err="1" smtClean="0"/>
              <a:t>LB223</a:t>
            </a:r>
            <a:r>
              <a:rPr lang="fr-FR" sz="2400" dirty="0" smtClean="0"/>
              <a:t> (21 CIDs)</a:t>
            </a:r>
          </a:p>
          <a:p>
            <a:pPr lvl="1"/>
            <a:r>
              <a:rPr lang="en-GB" sz="2000" dirty="0" smtClean="0"/>
              <a:t>CID 601, 602, 603, 604, 605, 606, 607, 609, 610, 611, 613, 614, 615, 616, 623 </a:t>
            </a:r>
            <a:r>
              <a:rPr lang="en-US" sz="2000" dirty="0" smtClean="0"/>
              <a:t>(from 11-17/0087r1)</a:t>
            </a:r>
          </a:p>
          <a:p>
            <a:pPr lvl="1"/>
            <a:r>
              <a:rPr lang="en-US" sz="2000" dirty="0" smtClean="0"/>
              <a:t>CID 612, 617, 618, 619, 620, 621, 622</a:t>
            </a:r>
            <a:r>
              <a:rPr lang="en-US" altLang="zh-CN" sz="2000" dirty="0" smtClean="0"/>
              <a:t> </a:t>
            </a:r>
            <a:r>
              <a:rPr lang="en-US" sz="2000" dirty="0" smtClean="0"/>
              <a:t>(from 11-17/0080r1)</a:t>
            </a:r>
          </a:p>
          <a:p>
            <a:pPr lvl="1"/>
            <a:r>
              <a:rPr lang="en-US" sz="2000" dirty="0" smtClean="0"/>
              <a:t>CID 625,626,627</a:t>
            </a:r>
            <a:r>
              <a:rPr lang="zh-CN" altLang="en-US" sz="2000" dirty="0" smtClean="0"/>
              <a:t> </a:t>
            </a:r>
            <a:r>
              <a:rPr lang="en-US" sz="2000" dirty="0" smtClean="0"/>
              <a:t>(from 11-17/0083r0)</a:t>
            </a:r>
          </a:p>
          <a:p>
            <a:pPr lvl="1"/>
            <a:r>
              <a:rPr lang="en-US" sz="2000" dirty="0" smtClean="0"/>
              <a:t>CID 608, 624 (from </a:t>
            </a:r>
            <a:r>
              <a:rPr lang="en-US" sz="2000" dirty="0" smtClean="0"/>
              <a:t>11-17/0130r0</a:t>
            </a:r>
            <a:r>
              <a:rPr lang="en-US" sz="2000" dirty="0" smtClean="0"/>
              <a:t>)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</p:txBody>
      </p:sp>
      <p:sp>
        <p:nvSpPr>
          <p:cNvPr id="399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F4EBAD2-AA5D-4C35-9BE2-931023C6DE99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3994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340110" cy="27699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January 2017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 algn="ctr">
              <a:buNone/>
            </a:pPr>
            <a:r>
              <a:rPr lang="en-US" altLang="zh-CN" sz="4400" dirty="0" smtClean="0"/>
              <a:t>Thank You</a:t>
            </a:r>
            <a:endParaRPr lang="en-US" sz="4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January 2017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5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9557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7.0&quot;&gt;&lt;object type=&quot;1&quot; unique_id=&quot;10001&quot;&gt;&lt;object type=&quot;2&quot; unique_id=&quot;13059&quot;&gt;&lt;object type=&quot;3&quot; unique_id=&quot;13060&quot;&gt;&lt;property id=&quot;20148&quot; value=&quot;5&quot;/&gt;&lt;property id=&quot;20300&quot; value=&quot;Slide 1&quot;/&gt;&lt;property id=&quot;20307&quot; value=&quot;448&quot;/&gt;&lt;/object&gt;&lt;object type=&quot;3&quot; unique_id=&quot;13061&quot;&gt;&lt;property id=&quot;20148&quot; value=&quot;5&quot;/&gt;&lt;property id=&quot;20300&quot; value=&quot;Slide 2&quot;/&gt;&lt;property id=&quot;20307&quot; value=&quot;449&quot;/&gt;&lt;/object&gt;&lt;object type=&quot;3&quot; unique_id=&quot;13062&quot;&gt;&lt;property id=&quot;20148&quot; value=&quot;5&quot;/&gt;&lt;property id=&quot;20300&quot; value=&quot;Slide 3&quot;/&gt;&lt;property id=&quot;20307&quot; value=&quot;451&quot;/&gt;&lt;/object&gt;&lt;object type=&quot;3&quot; unique_id=&quot;13063&quot;&gt;&lt;property id=&quot;20148&quot; value=&quot;5&quot;/&gt;&lt;property id=&quot;20300&quot; value=&quot;Slide 4&quot;/&gt;&lt;property id=&quot;20307&quot; value=&quot;452&quot;/&gt;&lt;/object&gt;&lt;object type=&quot;3&quot; unique_id=&quot;13064&quot;&gt;&lt;property id=&quot;20148&quot; value=&quot;5&quot;/&gt;&lt;property id=&quot;20300&quot; value=&quot;Slide 5&quot;/&gt;&lt;property id=&quot;20307&quot; value=&quot;453&quot;/&gt;&lt;/object&gt;&lt;object type=&quot;3&quot; unique_id=&quot;13065&quot;&gt;&lt;property id=&quot;20148&quot; value=&quot;5&quot;/&gt;&lt;property id=&quot;20300&quot; value=&quot;Slide 6&quot;/&gt;&lt;property id=&quot;20307&quot; value=&quot;454&quot;/&gt;&lt;/object&gt;&lt;object type=&quot;3&quot; unique_id=&quot;13066&quot;&gt;&lt;property id=&quot;20148&quot; value=&quot;5&quot;/&gt;&lt;property id=&quot;20300&quot; value=&quot;Slide 7&quot;/&gt;&lt;property id=&quot;20307&quot; value=&quot;455&quot;/&gt;&lt;/object&gt;&lt;object type=&quot;3&quot; unique_id=&quot;13067&quot;&gt;&lt;property id=&quot;20148&quot; value=&quot;5&quot;/&gt;&lt;property id=&quot;20300&quot; value=&quot;Slide 8&quot;/&gt;&lt;property id=&quot;20307&quot; value=&quot;457&quot;/&gt;&lt;/object&gt;&lt;object type=&quot;3&quot; unique_id=&quot;13068&quot;&gt;&lt;property id=&quot;20148&quot; value=&quot;5&quot;/&gt;&lt;property id=&quot;20300&quot; value=&quot;Slide 9&quot;/&gt;&lt;property id=&quot;20307&quot; value=&quot;456&quot;/&gt;&lt;/object&gt;&lt;object type=&quot;3&quot; unique_id=&quot;13069&quot;&gt;&lt;property id=&quot;20148&quot; value=&quot;5&quot;/&gt;&lt;property id=&quot;20300&quot; value=&quot;Slide 10 - &amp;quot;Agenda Items for the Week&amp;quot;&quot;/&gt;&lt;property id=&quot;20307&quot; value=&quot;458&quot;/&gt;&lt;/object&gt;&lt;object type=&quot;3&quot; unique_id=&quot;13070&quot;&gt;&lt;property id=&quot;20148&quot; value=&quot;5&quot;/&gt;&lt;property id=&quot;20300&quot; value=&quot;Slide 11 - &amp;quot;Tentative IEEE 802.11aj Agenda for the Week&amp;quot;&quot;/&gt;&lt;property id=&quot;20307&quot; value=&quot;460&quot;/&gt;&lt;/object&gt;&lt;object type=&quot;3&quot; unique_id=&quot;13071&quot;&gt;&lt;property id=&quot;20148&quot; value=&quot;5&quot;/&gt;&lt;property id=&quot;20300&quot; value=&quot;Slide 12 - &amp;quot;Tentative IEEE 802.11aj Agenda for the Week&amp;quot;&quot;/&gt;&lt;property id=&quot;20307&quot; value=&quot;558&quot;/&gt;&lt;/object&gt;&lt;object type=&quot;3&quot; unique_id=&quot;13072&quot;&gt;&lt;property id=&quot;20148&quot; value=&quot;5&quot;/&gt;&lt;property id=&quot;20300&quot; value=&quot;Slide 13 - &amp;quot;Tentative IEEE 802.11aj Agenda for the Week&amp;quot;&quot;/&gt;&lt;property id=&quot;20307&quot; value=&quot;559&quot;/&gt;&lt;/object&gt;&lt;object type=&quot;3&quot; unique_id=&quot;13073&quot;&gt;&lt;property id=&quot;20148&quot; value=&quot;5&quot;/&gt;&lt;property id=&quot;20300&quot; value=&quot;Slide 14 - &amp;quot;Work Completed (1/4) &amp;quot;&quot;/&gt;&lt;property id=&quot;20307&quot; value=&quot;565&quot;/&gt;&lt;/object&gt;&lt;object type=&quot;3&quot; unique_id=&quot;13074&quot;&gt;&lt;property id=&quot;20148&quot; value=&quot;5&quot;/&gt;&lt;property id=&quot;20300&quot; value=&quot;Slide 15 - &amp;quot;Work Completed (2/4)&amp;quot;&quot;/&gt;&lt;property id=&quot;20307&quot; value=&quot;566&quot;/&gt;&lt;/object&gt;&lt;object type=&quot;3&quot; unique_id=&quot;13075&quot;&gt;&lt;property id=&quot;20148&quot; value=&quot;5&quot;/&gt;&lt;property id=&quot;20300&quot; value=&quot;Slide 16 - &amp;quot;Work Completed (3/4)&amp;quot;&quot;/&gt;&lt;property id=&quot;20307&quot; value=&quot;567&quot;/&gt;&lt;/object&gt;&lt;object type=&quot;3&quot; unique_id=&quot;13076&quot;&gt;&lt;property id=&quot;20148&quot; value=&quot;5&quot;/&gt;&lt;property id=&quot;20300&quot; value=&quot;Slide 17 - &amp;quot;Work Completed (4/4)&amp;quot;&quot;/&gt;&lt;property id=&quot;20307&quot; value=&quot;568&quot;/&gt;&lt;/object&gt;&lt;object type=&quot;3&quot; unique_id=&quot;13077&quot;&gt;&lt;property id=&quot;20148&quot; value=&quot;5&quot;/&gt;&lt;property id=&quot;20300&quot; value=&quot;Slide 18 - &amp;quot;Approve the meeting minutes&amp;quot;&quot;/&gt;&lt;property id=&quot;20307&quot; value=&quot;519&quot;/&gt;&lt;/object&gt;&lt;object type=&quot;3&quot; unique_id=&quot;13078&quot;&gt;&lt;property id=&quot;20148&quot; value=&quot;5&quot;/&gt;&lt;property id=&quot;20300&quot; value=&quot;Slide 19 - &amp;quot;Notes for Tuesday Sept 09, 2014 10:30 – 12:30&amp;quot;&quot;/&gt;&lt;property id=&quot;20307&quot; value=&quot;503&quot;/&gt;&lt;/object&gt;&lt;object type=&quot;3&quot; unique_id=&quot;13079&quot;&gt;&lt;property id=&quot;20148&quot; value=&quot;5&quot;/&gt;&lt;property id=&quot;20300&quot; value=&quot;Slide 20 - &amp;quot;Notes for Tuesday Sept 09, 2014 13:30 – 15:30&amp;quot;&quot;/&gt;&lt;property id=&quot;20307&quot; value=&quot;543&quot;/&gt;&lt;/object&gt;&lt;object type=&quot;3&quot; unique_id=&quot;13080&quot;&gt;&lt;property id=&quot;20148&quot; value=&quot;5&quot;/&gt;&lt;property id=&quot;20300&quot; value=&quot;Slide 21 - &amp;quot;Notes for Tuesday Sept 09, 2014 16:00 – 18:00&amp;quot;&quot;/&gt;&lt;property id=&quot;20307&quot; value=&quot;546&quot;/&gt;&lt;/object&gt;&lt;object type=&quot;3&quot; unique_id=&quot;13081&quot;&gt;&lt;property id=&quot;20148&quot; value=&quot;5&quot;/&gt;&lt;property id=&quot;20300&quot; value=&quot;Slide 22 - &amp;quot;Notes for Wednesday Sept 10, 2014 09:00 – 10:00&amp;quot;&quot;/&gt;&lt;property id=&quot;20307&quot; value=&quot;560&quot;/&gt;&lt;/object&gt;&lt;object type=&quot;3&quot; unique_id=&quot;13082&quot;&gt;&lt;property id=&quot;20148&quot; value=&quot;5&quot;/&gt;&lt;property id=&quot;20300&quot; value=&quot;Slide 23 - &amp;quot;Goals for November 2014 Meeting&amp;quot;&quot;/&gt;&lt;property id=&quot;20307&quot; value=&quot;470&quot;/&gt;&lt;/object&gt;&lt;object type=&quot;3&quot; unique_id=&quot;13083&quot;&gt;&lt;property id=&quot;20148&quot; value=&quot;5&quot;/&gt;&lt;property id=&quot;20300&quot; value=&quot;Slide 24 - &amp;quot;Conference call times&amp;quot;&quot;/&gt;&lt;property id=&quot;20307&quot; value=&quot;475&quot;/&gt;&lt;/object&gt;&lt;/object&gt;&lt;object type=&quot;8&quot; unique_id=&quot;13109&quot;&gt;&lt;/object&gt;&lt;/object&gt;&lt;/database&gt;"/>
  <p:tag name="MMPROD_NEXTUNIQUEID" val="10010"/>
  <p:tag name="SECTOMILLISECCONVERTED" val="1"/>
</p:tagLst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133650</TotalTime>
  <Words>201</Words>
  <Application>Microsoft Office PowerPoint</Application>
  <PresentationFormat>全屏显示(4:3)</PresentationFormat>
  <Paragraphs>46</Paragraphs>
  <Slides>5</Slides>
  <Notes>3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7" baseType="lpstr">
      <vt:lpstr>802-11-Submission</vt:lpstr>
      <vt:lpstr>Document</vt:lpstr>
      <vt:lpstr>幻灯片 1</vt:lpstr>
      <vt:lpstr>幻灯片 2</vt:lpstr>
      <vt:lpstr>Summary of Comments Received</vt:lpstr>
      <vt:lpstr>Summary of Changes approved</vt:lpstr>
      <vt:lpstr> </vt:lpstr>
    </vt:vector>
  </TitlesOfParts>
  <Company>Huawei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Jiamin CHEN</dc:creator>
  <cp:lastModifiedBy>sks</cp:lastModifiedBy>
  <cp:revision>3768</cp:revision>
  <cp:lastPrinted>1998-02-10T13:28:06Z</cp:lastPrinted>
  <dcterms:created xsi:type="dcterms:W3CDTF">2007-04-17T18:10:23Z</dcterms:created>
  <dcterms:modified xsi:type="dcterms:W3CDTF">2017-01-19T13:14:32Z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1477552512</vt:lpwstr>
  </property>
</Properties>
</file>