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98" r:id="rId12"/>
    <p:sldId id="483" r:id="rId13"/>
    <p:sldId id="349" r:id="rId14"/>
    <p:sldId id="434" r:id="rId15"/>
    <p:sldId id="435" r:id="rId16"/>
    <p:sldId id="43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32" autoAdjust="0"/>
    <p:restoredTop sz="94660"/>
  </p:normalViewPr>
  <p:slideViewPr>
    <p:cSldViewPr>
      <p:cViewPr varScale="1">
        <p:scale>
          <a:sx n="85" d="100"/>
          <a:sy n="85" d="100"/>
        </p:scale>
        <p:origin x="154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26419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January 2017</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802.11-16/0128r0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January 2017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2017-01-16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15130725"/>
              </p:ext>
            </p:extLst>
          </p:nvPr>
        </p:nvGraphicFramePr>
        <p:xfrm>
          <a:off x="457200" y="2719388"/>
          <a:ext cx="7467600" cy="2614612"/>
        </p:xfrm>
        <a:graphic>
          <a:graphicData uri="http://schemas.openxmlformats.org/presentationml/2006/ole">
            <mc:AlternateContent xmlns:mc="http://schemas.openxmlformats.org/markup-compatibility/2006">
              <mc:Choice xmlns:v="urn:schemas-microsoft-com:vml" Requires="v">
                <p:oleObj spid="_x0000_s1325" name="Document" r:id="rId4" imgW="8301941" imgH="2920601" progId="Word.Document.8">
                  <p:embed/>
                </p:oleObj>
              </mc:Choice>
              <mc:Fallback>
                <p:oleObj name="Document" r:id="rId4" imgW="8301941" imgH="2920601" progId="Word.Document.8">
                  <p:embed/>
                  <p:pic>
                    <p:nvPicPr>
                      <p:cNvPr id="0" name="Object 11"/>
                      <p:cNvPicPr>
                        <a:picLocks noChangeAspect="1" noChangeArrowheads="1"/>
                      </p:cNvPicPr>
                      <p:nvPr/>
                    </p:nvPicPr>
                    <p:blipFill>
                      <a:blip r:embed="rId5"/>
                      <a:srcRect/>
                      <a:stretch>
                        <a:fillRect/>
                      </a:stretch>
                    </p:blipFill>
                    <p:spPr bwMode="auto">
                      <a:xfrm>
                        <a:off x="457200" y="2719388"/>
                        <a:ext cx="7467600" cy="2614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January 2017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graphicFrame>
        <p:nvGraphicFramePr>
          <p:cNvPr id="11" name="Table 10"/>
          <p:cNvGraphicFramePr>
            <a:graphicFrameLocks noGrp="1"/>
          </p:cNvGraphicFramePr>
          <p:nvPr>
            <p:extLst>
              <p:ext uri="{D42A27DB-BD31-4B8C-83A1-F6EECF244321}">
                <p14:modId xmlns:p14="http://schemas.microsoft.com/office/powerpoint/2010/main" val="2328107239"/>
              </p:ext>
            </p:extLst>
          </p:nvPr>
        </p:nvGraphicFramePr>
        <p:xfrm>
          <a:off x="696913" y="2000250"/>
          <a:ext cx="7847012" cy="379095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20000"/>
                    </a:ext>
                  </a:extLst>
                </a:gridCol>
                <a:gridCol w="3954227">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252730">
                <a:tc>
                  <a:txBody>
                    <a:bodyPr/>
                    <a:lstStyle/>
                    <a:p>
                      <a:pPr algn="ctr" fontAlgn="b"/>
                      <a:r>
                        <a:rPr lang="en-US" sz="1200" b="1" u="none" strike="noStrike" dirty="0">
                          <a:effectLst/>
                          <a:latin typeface="Arial" panose="020B0604020202020204" pitchFamily="34" charset="0"/>
                          <a:cs typeface="Arial" panose="020B0604020202020204" pitchFamily="34" charset="0"/>
                        </a:rPr>
                        <a:t>DCN</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dirty="0">
                          <a:effectLst/>
                          <a:latin typeface="Arial" panose="020B0604020202020204" pitchFamily="34" charset="0"/>
                          <a:cs typeface="Arial" panose="020B0604020202020204" pitchFamily="34" charset="0"/>
                        </a:rPr>
                        <a:t>Title</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a:effectLst/>
                          <a:latin typeface="Arial" panose="020B0604020202020204" pitchFamily="34" charset="0"/>
                          <a:cs typeface="Arial" panose="020B0604020202020204" pitchFamily="34" charset="0"/>
                        </a:rPr>
                        <a:t>Author</a:t>
                      </a:r>
                      <a:endParaRPr lang="en-US" sz="12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a:effectLst/>
                          <a:latin typeface="Arial" panose="020B0604020202020204" pitchFamily="34" charset="0"/>
                          <a:cs typeface="Arial" panose="020B0604020202020204" pitchFamily="34" charset="0"/>
                        </a:rPr>
                        <a:t>Group</a:t>
                      </a:r>
                      <a:endParaRPr lang="en-US" sz="12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11-17/0037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Comment resolution for clause 10.28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Jarkko Kneckt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11-17/0045</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lb225-cr-27_11_4</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Yongho Seok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11-17/0046</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lb225-cr-27_6_4</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Yongho Seok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11-17/0073</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CR for 27.5.2.7 NDP feedback report</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Laurent Cariou</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11-17/0074</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Explanations for CR on 27.5.2.7</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Laurent Cariou</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5"/>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11-17/0082</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comment resolution for subclause 11.2.2.8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Kaiying Lv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6"/>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11-17/0085</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CR for 9.2.5.2 and 9.2.5.7</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Po-Kai Huang</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7"/>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fr-FR" sz="1200" b="1" u="none" strike="noStrike">
                          <a:effectLst/>
                          <a:latin typeface="Arial" panose="020B0604020202020204" pitchFamily="34" charset="0"/>
                          <a:cs typeface="Arial" panose="020B0604020202020204" pitchFamily="34" charset="0"/>
                        </a:rPr>
                        <a:t>CR on 10.22.2.8 TXOP limits</a:t>
                      </a:r>
                      <a:endParaRPr lang="fr-FR"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Woojin Ahn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11-17/0089</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Discussion for CR on 10.22.2.8 TXOP limits</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Woojin Ahn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11-17/0104</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Discussion on CR for CID 5066</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Dengyu Qiao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0"/>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11-17/0115</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Comment resolution to clause 27.8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Jarkko Kneckt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1"/>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a:t>
                      </a:r>
                      <a:r>
                        <a:rPr lang="en-US" sz="1200" b="1" u="none" strike="noStrike" dirty="0" err="1">
                          <a:effectLst/>
                          <a:latin typeface="Arial" panose="020B0604020202020204" pitchFamily="34" charset="0"/>
                          <a:cs typeface="Arial" panose="020B0604020202020204" pitchFamily="34" charset="0"/>
                        </a:rPr>
                        <a:t>xxxx</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Matthew Fischer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2"/>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a:t>
                      </a:r>
                      <a:r>
                        <a:rPr lang="en-US" sz="1200" b="1" u="none" strike="noStrike" dirty="0" err="1">
                          <a:effectLst/>
                          <a:latin typeface="Arial" panose="020B0604020202020204" pitchFamily="34" charset="0"/>
                          <a:cs typeface="Arial" panose="020B0604020202020204" pitchFamily="34" charset="0"/>
                        </a:rPr>
                        <a:t>yyyy</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Matthew Fischer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MAC</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11-17/zzzz</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Matthew Fischer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MAC</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MAC-CR-X</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17/XXXXr0 for CIDs: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2000" dirty="0">
                <a:latin typeface="Calibri" panose="020F0502020204030204" pitchFamily="34" charset="0"/>
              </a:rPr>
              <a:t>Y/N/A: …</a:t>
            </a: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76538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522591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853569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24390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31864</TotalTime>
  <Words>1048</Words>
  <Application>Microsoft Office PowerPoint</Application>
  <PresentationFormat>On-screen Show (4:3)</PresentationFormat>
  <Paragraphs>256</Paragraphs>
  <Slides>16</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MS PGothic</vt:lpstr>
      <vt:lpstr>MS PGothic</vt:lpstr>
      <vt:lpstr>Arial</vt:lpstr>
      <vt:lpstr>Arial Black</vt:lpstr>
      <vt:lpstr>Calibri</vt:lpstr>
      <vt:lpstr>Helvetica</vt:lpstr>
      <vt:lpstr>Monotype Sorts</vt:lpstr>
      <vt:lpstr>Times New Roman</vt:lpstr>
      <vt:lpstr>802-11-Submission</vt:lpstr>
      <vt:lpstr>Microsoft Word 97 - 2003 Document</vt:lpstr>
      <vt:lpstr>TGax MAC Ad Hoc  January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January 2017 MAC Submissions</vt:lpstr>
      <vt:lpstr>Straw-poll MAC-CR-X</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1655</cp:revision>
  <cp:lastPrinted>1998-02-10T13:28:06Z</cp:lastPrinted>
  <dcterms:created xsi:type="dcterms:W3CDTF">2007-04-17T18:10:23Z</dcterms:created>
  <dcterms:modified xsi:type="dcterms:W3CDTF">2017-01-16T19:28:20Z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