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48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2017</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802.11-17/0127r0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a:t>
            </a:r>
            <a:r>
              <a:rPr lang="en-US" altLang="en-US" sz="2800" dirty="0" smtClean="0"/>
              <a:t>Jan 2017 </a:t>
            </a:r>
            <a:r>
              <a:rPr lang="en-US" altLang="en-US" sz="2800" dirty="0" smtClean="0"/>
              <a:t>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2017-01-16</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t>15 </a:t>
            </a:r>
            <a:r>
              <a:rPr lang="en-US" altLang="en-US" dirty="0" smtClean="0"/>
              <a:t>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a:t>
            </a:r>
            <a:r>
              <a:rPr lang="en-US" altLang="zh-CN" sz="1600" u="sng" dirty="0" smtClean="0">
                <a:solidFill>
                  <a:srgbClr val="0070C0"/>
                </a:solidFill>
              </a:rPr>
              <a:t>11-16/1587r1</a:t>
            </a:r>
            <a:endParaRPr lang="zh-CN" altLang="en-US" sz="1600" u="sng" dirty="0">
              <a:solidFill>
                <a:srgbClr val="0070C0"/>
              </a:solidFill>
            </a:endParaRPr>
          </a:p>
        </p:txBody>
      </p:sp>
      <p:graphicFrame>
        <p:nvGraphicFramePr>
          <p:cNvPr id="9" name="Table 6"/>
          <p:cNvGraphicFramePr>
            <a:graphicFrameLocks noGrp="1"/>
          </p:cNvGraphicFramePr>
          <p:nvPr/>
        </p:nvGraphicFramePr>
        <p:xfrm>
          <a:off x="700088" y="2295525"/>
          <a:ext cx="7681912" cy="2377500"/>
        </p:xfrm>
        <a:graphic>
          <a:graphicData uri="http://schemas.openxmlformats.org/drawingml/2006/table">
            <a:tbl>
              <a:tblPr/>
              <a:tblGrid>
                <a:gridCol w="747712"/>
                <a:gridCol w="914400"/>
                <a:gridCol w="914400"/>
                <a:gridCol w="914400"/>
                <a:gridCol w="914400"/>
                <a:gridCol w="914400"/>
                <a:gridCol w="1219200"/>
                <a:gridCol w="1143000"/>
              </a:tblGrid>
              <a:tr h="2325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16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endParaRPr kumimoji="0" lang="en-CA" sz="11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74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endParaRPr kumimoji="0" lang="en-CA" sz="20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90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a:t>
            </a:r>
            <a:r>
              <a:rPr lang="en-US" altLang="en-US" dirty="0" smtClean="0"/>
              <a:t>Submissions</a:t>
            </a:r>
            <a:endParaRPr lang="en-US" altLang="en-US" dirty="0" smtClean="0"/>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graphicFrame>
        <p:nvGraphicFramePr>
          <p:cNvPr id="11" name="Table 2"/>
          <p:cNvGraphicFramePr>
            <a:graphicFrameLocks noGrp="1"/>
          </p:cNvGraphicFramePr>
          <p:nvPr/>
        </p:nvGraphicFramePr>
        <p:xfrm>
          <a:off x="609600" y="3124200"/>
          <a:ext cx="8077200" cy="2887980"/>
        </p:xfrm>
        <a:graphic>
          <a:graphicData uri="http://schemas.openxmlformats.org/drawingml/2006/table">
            <a:tbl>
              <a:tblPr/>
              <a:tblGrid>
                <a:gridCol w="1017101"/>
                <a:gridCol w="5005406"/>
                <a:gridCol w="1339369"/>
                <a:gridCol w="715324"/>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Group</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11-17/0044</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NDP Feedback Report Design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Ron Porat</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11-17/0047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lb225-cr-28_4_3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Yongho Seok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11-17/0056</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CR HE PHY Capabilities_Part_1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11-17/0060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comment resolution for the CCA of preamble puncturing</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Yunbo Li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11-17/0072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CID 6124 Resolution: Remove 2x LTF+08.us GI for UL Transmission</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11-17/0077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Proposed changes to Draft 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11-17/0078</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RBW of 11ax</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Discussions on Signaling for UL HE MU PPDU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John Son</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Link Transmit Power</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Steering Vector Sanctity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11-17/0114</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CID-Trigger frame_Part-1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11-17/xxxxr0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comment </a:t>
            </a:r>
            <a:r>
              <a:rPr lang="en-US" altLang="zh-CN" dirty="0" smtClean="0"/>
              <a:t>resolution </a:t>
            </a:r>
            <a:r>
              <a:rPr lang="en-US" altLang="zh-CN" dirty="0" smtClean="0"/>
              <a:t>to </a:t>
            </a:r>
            <a:r>
              <a:rPr lang="en-US" altLang="zh-CN" dirty="0" smtClean="0"/>
              <a:t>the following CIDs </a:t>
            </a:r>
            <a:r>
              <a:rPr lang="en-US" altLang="zh-CN" dirty="0" smtClean="0"/>
              <a:t>and the corresponding spec text modification as in 11-17/xxxxr0?</a:t>
            </a:r>
          </a:p>
          <a:p>
            <a:pPr lvl="1"/>
            <a:r>
              <a:rPr lang="en-US" altLang="zh-CN" dirty="0" smtClean="0"/>
              <a:t>CID xxx</a:t>
            </a:r>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t>
            </a:r>
            <a:r>
              <a:rPr lang="en-CA" altLang="en-US" sz="2000" dirty="0" smtClean="0"/>
              <a:t>approved by 802.11ax for presentation this week, and related straw </a:t>
            </a:r>
            <a:r>
              <a:rPr lang="en-CA" altLang="en-US" sz="2000" dirty="0" smtClean="0"/>
              <a:t>polls</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81000"/>
            <a:ext cx="827087" cy="228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endParaRPr lang="en-US" altLang="en-US" sz="1800" dirty="0" smtClean="0"/>
          </a:p>
        </p:txBody>
      </p:sp>
      <p:sp>
        <p:nvSpPr>
          <p:cNvPr id="10"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29630</TotalTime>
  <Words>1223</Words>
  <Application>Microsoft Office PowerPoint</Application>
  <PresentationFormat>全屏显示(4:3)</PresentationFormat>
  <Paragraphs>259</Paragraphs>
  <Slides>15</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802-11-Submission</vt:lpstr>
      <vt:lpstr>Document</vt:lpstr>
      <vt:lpstr>TGax PHY Ad Hoc Jan 2017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 in a Glance</vt:lpstr>
      <vt:lpstr>PHY Submissions</vt:lpstr>
      <vt:lpstr>Straw-poll 1 (#1, 11-17/xxxxr0)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1955</cp:revision>
  <cp:lastPrinted>1998-02-10T13:28:06Z</cp:lastPrinted>
  <dcterms:created xsi:type="dcterms:W3CDTF">2007-04-17T18:10:23Z</dcterms:created>
  <dcterms:modified xsi:type="dcterms:W3CDTF">2017-01-16T19:05:47Z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