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280" r:id="rId3"/>
    <p:sldId id="281" r:id="rId4"/>
    <p:sldId id="283" r:id="rId5"/>
    <p:sldId id="284" r:id="rId6"/>
    <p:sldId id="285" r:id="rId7"/>
    <p:sldId id="287" r:id="rId8"/>
    <p:sldId id="288" r:id="rId9"/>
    <p:sldId id="290" r:id="rId10"/>
    <p:sldId id="289" r:id="rId11"/>
    <p:sldId id="291" r:id="rId12"/>
    <p:sldId id="292" r:id="rId13"/>
    <p:sldId id="293" r:id="rId14"/>
    <p:sldId id="286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2115" autoAdjust="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802.11-17/0124r3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and Wakeup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</a:t>
            </a:r>
            <a:r>
              <a:rPr lang="en-US" b="0" dirty="0" smtClean="0"/>
              <a:t>3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10</a:t>
            </a:fld>
            <a:endParaRPr lang="en-US" sz="900" dirty="0"/>
          </a:p>
        </p:txBody>
      </p: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1524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you agree that in group-addressed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 transmission, after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agreed by AP and STAs, AP can transmit </a:t>
            </a:r>
            <a:r>
              <a:rPr lang="en-US" sz="1800" kern="0" dirty="0" smtClean="0">
                <a:latin typeface="+mn-lt"/>
                <a:cs typeface="+mn-cs"/>
              </a:rPr>
              <a:t>broadcast/multicast frames?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800" kern="0" dirty="0" smtClean="0">
              <a:latin typeface="+mn-lt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Yes		19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No		0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  <a:cs typeface="+mn-cs"/>
              </a:rPr>
              <a:t>Abstain	</a:t>
            </a:r>
            <a:r>
              <a:rPr lang="en-US" sz="1800" kern="0" smtClean="0">
                <a:latin typeface="+mn-lt"/>
                <a:cs typeface="+mn-cs"/>
              </a:rPr>
              <a:t>	31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Move to add the following text to 11ba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WUR </a:t>
            </a:r>
            <a:r>
              <a:rPr lang="en-US" sz="1800" kern="0" dirty="0" smtClean="0">
                <a:latin typeface="+mn-lt"/>
              </a:rPr>
              <a:t>Wakeup frame </a:t>
            </a:r>
            <a:r>
              <a:rPr lang="en-US" sz="1800" kern="0" dirty="0" smtClean="0">
                <a:latin typeface="+mn-lt"/>
              </a:rPr>
              <a:t>includes the i</a:t>
            </a:r>
            <a:r>
              <a:rPr lang="en-US" sz="1800" kern="0" dirty="0" smtClean="0"/>
              <a:t>dentifier </a:t>
            </a:r>
            <a:r>
              <a:rPr lang="en-US" sz="1800" kern="0" dirty="0" smtClean="0"/>
              <a:t>of transmitter and receiver which are not MAC </a:t>
            </a:r>
            <a:r>
              <a:rPr lang="en-US" sz="1800" kern="0" dirty="0" smtClean="0"/>
              <a:t>address.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11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b="0" dirty="0" smtClean="0"/>
              <a:t>Motion</a:t>
            </a:r>
            <a:r>
              <a:rPr lang="en-US" sz="2800" b="0" dirty="0" smtClean="0"/>
              <a:t> </a:t>
            </a:r>
            <a:r>
              <a:rPr lang="en-US" sz="2800" b="0" dirty="0" smtClean="0"/>
              <a:t>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Move to add the following text to 11ba SFD:</a:t>
            </a:r>
          </a:p>
          <a:p>
            <a:pPr lvl="1"/>
            <a:r>
              <a:rPr lang="en-US" sz="1600" b="0" dirty="0" smtClean="0"/>
              <a:t>In </a:t>
            </a:r>
            <a:r>
              <a:rPr lang="en-US" sz="1600" b="0" dirty="0" smtClean="0"/>
              <a:t>unicast frame transmission, </a:t>
            </a:r>
            <a:r>
              <a:rPr lang="en-US" sz="1600" dirty="0" smtClean="0"/>
              <a:t>after </a:t>
            </a:r>
            <a:r>
              <a:rPr lang="en-US" sz="1600" dirty="0" smtClean="0"/>
              <a:t>a </a:t>
            </a:r>
            <a:r>
              <a:rPr lang="en-US" sz="1600" dirty="0" smtClean="0"/>
              <a:t>STA receives Wakeup frame </a:t>
            </a:r>
            <a:r>
              <a:rPr lang="en-US" sz="1600" dirty="0" smtClean="0"/>
              <a:t>addressed to it, the STA sends PS-Poll </a:t>
            </a:r>
            <a:r>
              <a:rPr lang="en-US" sz="1600" b="0" dirty="0" smtClean="0"/>
              <a:t>or other trigger frame </a:t>
            </a:r>
            <a:r>
              <a:rPr lang="en-US" sz="1600" b="0" dirty="0" smtClean="0"/>
              <a:t>to announce </a:t>
            </a:r>
            <a:r>
              <a:rPr lang="en-US" sz="1600" b="0" dirty="0" smtClean="0"/>
              <a:t>STA’s </a:t>
            </a:r>
            <a:r>
              <a:rPr lang="en-US" sz="1600" b="0" dirty="0" smtClean="0"/>
              <a:t>readiness</a:t>
            </a:r>
            <a:endParaRPr lang="en-US" sz="1600" b="0" dirty="0" smtClean="0"/>
          </a:p>
          <a:p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12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b="0" dirty="0" smtClean="0"/>
              <a:t>Motion 3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13</a:t>
            </a:fld>
            <a:endParaRPr lang="en-US" sz="900" dirty="0"/>
          </a:p>
        </p:txBody>
      </p: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1524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Move to add the following text to 11ba SFD: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group-addressed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 transmission, after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agreed by AP and STAs, AP can transmit </a:t>
            </a:r>
            <a:r>
              <a:rPr lang="en-US" sz="1800" kern="0" dirty="0" smtClean="0">
                <a:latin typeface="+mn-lt"/>
                <a:cs typeface="+mn-cs"/>
              </a:rPr>
              <a:t>broadcast/multicast </a:t>
            </a:r>
            <a:r>
              <a:rPr lang="en-US" sz="1800" kern="0" dirty="0" smtClean="0">
                <a:latin typeface="+mn-lt"/>
                <a:cs typeface="+mn-cs"/>
              </a:rPr>
              <a:t>frames</a:t>
            </a:r>
            <a:r>
              <a:rPr lang="en-US" sz="1800" kern="0" dirty="0" smtClean="0">
                <a:latin typeface="+mn-lt"/>
                <a:cs typeface="+mn-cs"/>
              </a:rPr>
              <a:t>.</a:t>
            </a:r>
            <a:endParaRPr lang="en-US" sz="1800" kern="0" dirty="0" smtClean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11-16-1460-01-wur-MAC consideration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14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BSS Color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89684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689684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599448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 or 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5994484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with the help of Type identifies the unicast/broadcast receivers: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unicast frame uses destination STA’s MAC address. The broadcast frame uses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1698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77498" y="5511968"/>
            <a:ext cx="133710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898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253698" y="550979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Address </a:t>
            </a:r>
          </a:p>
          <a:p>
            <a:r>
              <a:rPr lang="en-US" sz="1050" dirty="0" smtClean="0"/>
              <a:t>(AP MAC address)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7819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5146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67400" y="5511968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3820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985302" y="5537284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(STA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3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766102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299502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366302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86057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2390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76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6223084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 Wakeup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62230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Broadcast Wakeup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can indicate broadcast/multicast/unicast receivers.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indicates the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878996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16098" y="56134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7306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196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63880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(AID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55012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3463498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968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9543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587698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6298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698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302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8898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4638582" y="5689684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and Frame Exchange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/>
              <a:t>Option 1: PS-Poll or other trigger frame announces STA’s readiness after the STA receives Wakeup frame</a:t>
            </a:r>
          </a:p>
          <a:p>
            <a:pPr lvl="1"/>
            <a:r>
              <a:rPr lang="en-US" dirty="0" smtClean="0"/>
              <a:t>Option 1 is used for unicast frame 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175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59377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82237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440875" y="231767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00200" y="274617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990600" y="29747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320337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133600" y="266997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953000" y="25146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34000" y="251460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654135" y="28194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035135" y="281940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289965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105400" y="264325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562600" y="2543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120735" y="317665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501735" y="302425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035135" y="279565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56705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33400" y="279565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1979263" y="182983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00200" y="19841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28223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282237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5200" y="31796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302722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330137" y="279862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105400" y="20603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111337" y="24691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2895600" y="259377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3657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AP and STA agree on 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through association or other method.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</a:pPr>
            <a:r>
              <a:rPr lang="en-US" sz="1800" kern="0" dirty="0" smtClean="0">
                <a:latin typeface="+mn-lt"/>
                <a:cs typeface="+mn-cs"/>
              </a:rPr>
              <a:t>Option 2 is used for unicast or broadcast/multicast frame transmission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52578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334000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90600" y="5562600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517075" y="5057900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676400" y="54864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066800" y="57150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371600" y="5943600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209800" y="5410200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2400" y="52548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3400" y="5254825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63535" y="55596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4535" y="55596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38600" y="563987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114800" y="5383475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4572000" y="528352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6130135" y="59168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511135" y="57644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7044535" y="5535875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609600" y="5307275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5535875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71" name="Right Brace 70"/>
          <p:cNvSpPr/>
          <p:nvPr/>
        </p:nvSpPr>
        <p:spPr bwMode="auto">
          <a:xfrm rot="16200000">
            <a:off x="2055463" y="4570063"/>
            <a:ext cx="80074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828800" y="47244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5334000" y="48006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9" name="Right Brace 78"/>
          <p:cNvSpPr/>
          <p:nvPr/>
        </p:nvSpPr>
        <p:spPr bwMode="auto">
          <a:xfrm rot="16200000">
            <a:off x="5577938" y="3444338"/>
            <a:ext cx="197925" cy="34289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71800" y="5334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2590800" y="50292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556990" y="472440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Preparation period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Different Wakeup frames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Wakeup frame per  BSS color (BSS identifier) is shorter; Wakeup frame per MAC address is longer.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Wakeup frame per  BSS color (BSS identifier) may not be able to uniquely identify the BSS; Wakeup frame per MAC address always uniquely identify the BSS.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support uncast/broadcast wake 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of them can support multiple BSSID.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announce data/beacon/changed BSS operation parameter/recovery BSS (start BSS)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BSS color method seems better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 exchange sequence per wakeup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Announcement method (like U-APSD).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(Like S-APSD)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seems better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Which in WUR Wakeup frame do you prefer to identify transmitter and receiver: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1: Identifier of transmitter and receiver which are not MAC address,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800" kern="0" dirty="0" smtClean="0">
                <a:latin typeface="+mn-lt"/>
              </a:rPr>
              <a:t>Option 2: MAC Address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1      		32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2      		0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None of them		1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Abstain			8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Do you agree that in unicast frame transmission,  PS-Poll or other trigger frame announces STA’s readiness after the STA receives Wakeup frame</a:t>
            </a:r>
          </a:p>
          <a:p>
            <a:endParaRPr lang="en-US" sz="1800" dirty="0" smtClean="0"/>
          </a:p>
          <a:p>
            <a:endParaRPr lang="en-US" sz="1800" b="0" dirty="0" smtClean="0"/>
          </a:p>
          <a:p>
            <a:endParaRPr lang="en-US" sz="1800" dirty="0" smtClean="0"/>
          </a:p>
          <a:p>
            <a:pPr lvl="1"/>
            <a:r>
              <a:rPr lang="en-US" sz="1600" b="0" dirty="0" smtClean="0"/>
              <a:t>Yes		16</a:t>
            </a:r>
          </a:p>
          <a:p>
            <a:pPr lvl="1"/>
            <a:r>
              <a:rPr lang="en-US" sz="1600" dirty="0" smtClean="0"/>
              <a:t>No		1</a:t>
            </a:r>
          </a:p>
          <a:p>
            <a:pPr lvl="1"/>
            <a:r>
              <a:rPr lang="en-US" sz="1600" b="0" dirty="0" smtClean="0"/>
              <a:t>Abstain		34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9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114372</TotalTime>
  <Words>1059</Words>
  <Application>Microsoft Office PowerPoint</Application>
  <PresentationFormat>On-screen Show (4:3)</PresentationFormat>
  <Paragraphs>236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WUR MAC and Wakeup Frame</vt:lpstr>
      <vt:lpstr>Wakeup Frame Based on BSS Color</vt:lpstr>
      <vt:lpstr>Wakeup Frame Based on MAC Address Option 1</vt:lpstr>
      <vt:lpstr>Wakeup Frame Based on MAC Address Option 2</vt:lpstr>
      <vt:lpstr>Wakeup Handshake and Frame Exchange</vt:lpstr>
      <vt:lpstr>EDCA for Wakeup STA</vt:lpstr>
      <vt:lpstr>Summary</vt:lpstr>
      <vt:lpstr>Straw Poll 1</vt:lpstr>
      <vt:lpstr>Straw Poll 2</vt:lpstr>
      <vt:lpstr>Straw Poll 3</vt:lpstr>
      <vt:lpstr>Motion 1</vt:lpstr>
      <vt:lpstr>Motion 2</vt:lpstr>
      <vt:lpstr>Motion 3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1926</cp:revision>
  <cp:lastPrinted>1998-02-10T13:28:06Z</cp:lastPrinted>
  <dcterms:created xsi:type="dcterms:W3CDTF">2007-05-21T21:00:37Z</dcterms:created>
  <dcterms:modified xsi:type="dcterms:W3CDTF">2017-03-16T15:43:02Z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