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09" r:id="rId2"/>
    <p:sldMasterId id="2147483697" r:id="rId3"/>
    <p:sldMasterId id="2147483685" r:id="rId4"/>
    <p:sldMasterId id="2147483672" r:id="rId5"/>
    <p:sldMasterId id="2147483660" r:id="rId6"/>
  </p:sldMasterIdLst>
  <p:notesMasterIdLst>
    <p:notesMasterId r:id="rId24"/>
  </p:notesMasterIdLst>
  <p:handoutMasterIdLst>
    <p:handoutMasterId r:id="rId25"/>
  </p:handoutMasterIdLst>
  <p:sldIdLst>
    <p:sldId id="256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241" autoAdjust="0"/>
  </p:normalViewPr>
  <p:slideViewPr>
    <p:cSldViewPr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774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4DE3C-0849-459C-8A51-139A5242CEE3}" type="datetime1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EFF1E6-32EE-4EBC-BBB9-06DAB6115CAF}" type="datetime1">
              <a:rPr lang="en-US" smtClean="0"/>
              <a:t>1/16/2017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Solomon Trainin,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102842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AE4A6730-0E28-437D-A9AE-27EF706D38D6}" type="datetime1">
              <a:rPr lang="en-US" smtClean="0"/>
              <a:t>1/16/2017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23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8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17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41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20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5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72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45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18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77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365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5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36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22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860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0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457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754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612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580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199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6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123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982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966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414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34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834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325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986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408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9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017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663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582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632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99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23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352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022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702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2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399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7819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797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755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01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0609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043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941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4941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0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54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118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8457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215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4453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Oren Kedem, Intel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802.11-17/0119 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3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2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50996" y="1780804"/>
            <a:ext cx="7772400" cy="662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Channel </a:t>
            </a:r>
            <a:r>
              <a:rPr lang="en-US" dirty="0"/>
              <a:t>W</a:t>
            </a:r>
            <a:r>
              <a:rPr lang="en-US" dirty="0" smtClean="0"/>
              <a:t>idth </a:t>
            </a:r>
            <a:r>
              <a:rPr lang="en-US" dirty="0"/>
              <a:t>S</a:t>
            </a:r>
            <a:r>
              <a:rPr lang="en-US" dirty="0" smtClean="0"/>
              <a:t>election </a:t>
            </a:r>
            <a:r>
              <a:rPr lang="en-US" dirty="0"/>
              <a:t>W</a:t>
            </a:r>
            <a:r>
              <a:rPr lang="en-US" dirty="0" smtClean="0"/>
              <a:t>ithin </a:t>
            </a:r>
            <a:r>
              <a:rPr lang="en-US" dirty="0"/>
              <a:t>TXOP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7084" y="264949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2017-1-14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55576" y="332828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510556"/>
              </p:ext>
            </p:extLst>
          </p:nvPr>
        </p:nvGraphicFramePr>
        <p:xfrm>
          <a:off x="899592" y="4199488"/>
          <a:ext cx="77724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5440"/>
                <a:gridCol w="1203960"/>
                <a:gridCol w="914400"/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Affiliation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Oren Kedem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Israel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+972-3-9205787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cap="none" spc="0" dirty="0" smtClean="0">
                          <a:ln/>
                          <a:solidFill>
                            <a:schemeClr val="accent4"/>
                          </a:solidFill>
                          <a:effectLst/>
                        </a:rPr>
                        <a:t>Oren.Kedem@intel.com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60" y="822819"/>
            <a:ext cx="8229600" cy="700087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Alternative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4593629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Since a responder of a frame should know the channel width of the received frame (CCA reasons):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TXOP Owner wishes to reduce the PPDU channel width during TXOP, shall reduce it only when it transmits EDMG PPDU.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Reducing the PPDU channel width shall not be done on DMG frames sent in non-EDMG duplicate format.</a:t>
            </a:r>
          </a:p>
          <a:p>
            <a:endParaRPr lang="en-US" sz="24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27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4697"/>
            <a:ext cx="8229600" cy="700087"/>
          </a:xfrm>
        </p:spPr>
        <p:txBody>
          <a:bodyPr>
            <a:noAutofit/>
          </a:bodyPr>
          <a:lstStyle/>
          <a:p>
            <a:r>
              <a:rPr lang="en-US" sz="3600" dirty="0" smtClean="0"/>
              <a:t>Increasing channel width – consideration  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2701"/>
            <a:ext cx="8229600" cy="4264571"/>
          </a:xfrm>
        </p:spPr>
        <p:txBody>
          <a:bodyPr>
            <a:normAutofit lnSpcReduction="10000"/>
          </a:bodyPr>
          <a:lstStyle/>
          <a:p>
            <a:endParaRPr lang="en-US" sz="2000" dirty="0" smtClean="0"/>
          </a:p>
          <a:p>
            <a:r>
              <a:rPr lang="en-US" sz="2400" dirty="0" smtClean="0"/>
              <a:t>TXOP Owner may want to increase its channel width to get more  throughput, however;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Sensing the Secondary while receiving in Primary is not reliable due to AGC activated on Primary. (Secondary may be attenuated)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Current channel access defines that grabbing the secondary could be done only with both peer CCA not busy.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Only </a:t>
            </a:r>
            <a:r>
              <a:rPr lang="en-US" sz="1900" dirty="0"/>
              <a:t>method to negotiate the channel width is via RTS/DMG-CTS exchange. </a:t>
            </a:r>
            <a:endParaRPr lang="en-US" sz="19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There </a:t>
            </a:r>
            <a:r>
              <a:rPr lang="en-US" sz="1900" dirty="0"/>
              <a:t>are no </a:t>
            </a:r>
            <a:r>
              <a:rPr lang="en-US" sz="1900" dirty="0" smtClean="0"/>
              <a:t>means </a:t>
            </a:r>
            <a:r>
              <a:rPr lang="en-US" sz="1900" dirty="0"/>
              <a:t>for a station to increase its current </a:t>
            </a:r>
            <a:r>
              <a:rPr lang="en-US" sz="1900" dirty="0" smtClean="0"/>
              <a:t>Channel Width </a:t>
            </a:r>
            <a:r>
              <a:rPr lang="en-US" sz="1900" dirty="0"/>
              <a:t>independently </a:t>
            </a:r>
            <a:r>
              <a:rPr lang="en-US" sz="1900" dirty="0" smtClean="0"/>
              <a:t>(i.e. no </a:t>
            </a:r>
            <a:r>
              <a:rPr lang="en-US" sz="1900" dirty="0"/>
              <a:t>responder CCA on secondary</a:t>
            </a:r>
            <a:r>
              <a:rPr lang="en-US" sz="1900" dirty="0" smtClean="0"/>
              <a:t>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In case TXOP Owner wants to increase the TXOP channel width it should initiate additional RTS/DMG CTS in the TXOP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24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RTS/CTS exchange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589285"/>
            <a:ext cx="8839200" cy="2363715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51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681"/>
            <a:ext cx="8229600" cy="700087"/>
          </a:xfrm>
        </p:spPr>
        <p:txBody>
          <a:bodyPr>
            <a:noAutofit/>
          </a:bodyPr>
          <a:lstStyle/>
          <a:p>
            <a:r>
              <a:rPr lang="en-US" sz="3600" dirty="0" smtClean="0"/>
              <a:t>Increasing channel width - constraints 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39552"/>
            <a:ext cx="8229600" cy="5257800"/>
          </a:xfrm>
        </p:spPr>
        <p:txBody>
          <a:bodyPr>
            <a:normAutofit fontScale="62500" lnSpcReduction="20000"/>
          </a:bodyPr>
          <a:lstStyle/>
          <a:p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/>
              <a:t>In case TXOP channel width is increased with additional RTS/CTS exchange, the following should be required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3200" dirty="0" smtClean="0"/>
              <a:t>Additional RTS/DMG CTS during TXOP shall exploit only the rest of the TXOP duration.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3200" dirty="0" smtClean="0"/>
              <a:t>Additional RTS/DMG CTS sent during TXOP shall be sent after CCA sensing during PIFS time on secondary channels and shall be capped with the Channel Width achieved by the first RTS/CTS that establishes the TXOP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3200" dirty="0" smtClean="0"/>
              <a:t>TXOP Responder is required to be ready on performing </a:t>
            </a:r>
            <a:r>
              <a:rPr lang="en-US" sz="3200" dirty="0"/>
              <a:t>CCA </a:t>
            </a:r>
            <a:r>
              <a:rPr lang="en-US" sz="3200" dirty="0" smtClean="0"/>
              <a:t>sensing while on </a:t>
            </a:r>
            <a:r>
              <a:rPr lang="en-US" sz="3200" dirty="0"/>
              <a:t>receive during TXOP on all channels indicated in the RTS that </a:t>
            </a:r>
            <a:r>
              <a:rPr lang="en-US" sz="3200" dirty="0" smtClean="0"/>
              <a:t>establishes </a:t>
            </a:r>
            <a:r>
              <a:rPr lang="en-US" sz="3200" dirty="0"/>
              <a:t>the TXOP</a:t>
            </a:r>
            <a:r>
              <a:rPr lang="en-US" sz="3200" dirty="0" smtClean="0"/>
              <a:t>.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 smtClean="0"/>
              <a:t>Allowing the TXOP Owner to increase its channel width result with:</a:t>
            </a:r>
          </a:p>
          <a:p>
            <a:pPr lvl="2"/>
            <a:r>
              <a:rPr lang="en-US" sz="2900" dirty="0" smtClean="0"/>
              <a:t>Tight constraints on the responder CCA </a:t>
            </a:r>
          </a:p>
          <a:p>
            <a:pPr lvl="2"/>
            <a:r>
              <a:rPr lang="en-US" sz="2900" dirty="0" smtClean="0"/>
              <a:t>Not efficient as it requires RTS/CTS renegotiation </a:t>
            </a:r>
          </a:p>
          <a:p>
            <a:pPr lvl="2"/>
            <a:r>
              <a:rPr lang="en-US" sz="2900" dirty="0" smtClean="0"/>
              <a:t>Risk the TXOP since it require non active time of PIFS. </a:t>
            </a:r>
          </a:p>
          <a:p>
            <a:r>
              <a:rPr lang="en-US" sz="2900" b="1" smtClean="0"/>
              <a:t>In </a:t>
            </a:r>
            <a:r>
              <a:rPr lang="en-US" sz="2900" b="1" dirty="0" smtClean="0"/>
              <a:t>result of the above, allowing TXOP Owner to increase the TXOP Channel Width is not recommended. </a:t>
            </a:r>
          </a:p>
          <a:p>
            <a:pPr lvl="2"/>
            <a:endParaRPr lang="en-US" sz="1600" dirty="0" smtClean="0"/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69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2689"/>
            <a:ext cx="8229600" cy="700087"/>
          </a:xfrm>
        </p:spPr>
        <p:txBody>
          <a:bodyPr>
            <a:noAutofit/>
          </a:bodyPr>
          <a:lstStyle/>
          <a:p>
            <a:r>
              <a:rPr lang="en-US" sz="3600" dirty="0" smtClean="0"/>
              <a:t>Summary and recommendation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40693"/>
            <a:ext cx="8229600" cy="4336579"/>
          </a:xfrm>
        </p:spPr>
        <p:txBody>
          <a:bodyPr>
            <a:normAutofit/>
          </a:bodyPr>
          <a:lstStyle/>
          <a:p>
            <a:endParaRPr lang="en-US" sz="2000" b="0" dirty="0" smtClean="0"/>
          </a:p>
          <a:p>
            <a:r>
              <a:rPr lang="en-US" sz="2400" b="0" dirty="0" smtClean="0"/>
              <a:t>Same as in 11ac, we recommend to allow TXOP Owner to reduce its Channel Width during TXOP but not allowing it to increase it.</a:t>
            </a:r>
          </a:p>
          <a:p>
            <a:endParaRPr lang="en-US" sz="2400" b="0" dirty="0" smtClean="0"/>
          </a:p>
          <a:p>
            <a:r>
              <a:rPr lang="en-US" sz="2400" b="0" dirty="0" smtClean="0"/>
              <a:t>TXOP Owner shall reduce the PPDU Channel Width only with EDMG PPDU to enable the Channel Width information to be delivered to the TXOP Responder.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11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681"/>
            <a:ext cx="8229600" cy="700087"/>
          </a:xfrm>
        </p:spPr>
        <p:txBody>
          <a:bodyPr>
            <a:normAutofit/>
          </a:bodyPr>
          <a:lstStyle/>
          <a:p>
            <a:r>
              <a:rPr lang="en-US" smtClean="0"/>
              <a:t>Motions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673026"/>
            <a:ext cx="8229600" cy="3556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851275" algn="l"/>
              </a:tabLst>
            </a:pPr>
            <a:r>
              <a:rPr lang="en-US" sz="2400" b="1" i="1" dirty="0" smtClean="0"/>
              <a:t>Do you agree to include in SFD the following:</a:t>
            </a:r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endParaRPr lang="en-US" sz="1800" dirty="0" smtClean="0"/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r>
              <a:rPr lang="en-US" sz="2400" dirty="0"/>
              <a:t>TXOP Owner may reduce the PPDU occupied channel width only when transmitting EDMG PPDU.</a:t>
            </a:r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endParaRPr lang="en-US" sz="2400" dirty="0" smtClean="0"/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r>
              <a:rPr lang="en-US" sz="2400" dirty="0" smtClean="0"/>
              <a:t>A </a:t>
            </a:r>
            <a:r>
              <a:rPr lang="en-US" sz="2400" dirty="0"/>
              <a:t>TXOP owner shall not increase the PPDU occupied channel width within the same TXOP.</a:t>
            </a:r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endParaRPr lang="en-US" sz="2400" i="1" dirty="0" smtClean="0"/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endParaRPr lang="en-US" sz="2000" i="1" dirty="0" smtClean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7467600" y="647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45E9-EDE5-4709-A3AD-78EB74DC85D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3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86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2689"/>
            <a:ext cx="8229600" cy="700087"/>
          </a:xfrm>
        </p:spPr>
        <p:txBody>
          <a:bodyPr>
            <a:normAutofit/>
          </a:bodyPr>
          <a:lstStyle/>
          <a:p>
            <a:r>
              <a:rPr lang="en-US" smtClean="0"/>
              <a:t>Alternative 1 - Details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096962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endParaRPr lang="en-US" sz="1800" dirty="0" smtClean="0"/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r>
              <a:rPr lang="en-US" sz="2000" i="1" dirty="0"/>
              <a:t>SFD shall extend </a:t>
            </a:r>
            <a:r>
              <a:rPr lang="en-US" sz="2000" i="1" dirty="0" smtClean="0"/>
              <a:t>the </a:t>
            </a:r>
            <a:r>
              <a:rPr lang="en-US" sz="2000" i="1" dirty="0"/>
              <a:t>CPHY L-Header definition </a:t>
            </a:r>
            <a:r>
              <a:rPr lang="en-US" sz="2000" i="1" dirty="0" smtClean="0"/>
              <a:t>by </a:t>
            </a:r>
            <a:r>
              <a:rPr lang="en-US" sz="2000" i="1" dirty="0"/>
              <a:t>setting the reserved bits 22 and 23 both set to 1 and the Scrambler Initialization field to  include the Channel BW field </a:t>
            </a:r>
            <a:r>
              <a:rPr lang="en-US" sz="2000" b="1" i="1" dirty="0"/>
              <a:t>to</a:t>
            </a:r>
            <a:r>
              <a:rPr lang="en-US" sz="2000" i="1" dirty="0"/>
              <a:t> </a:t>
            </a:r>
            <a:r>
              <a:rPr lang="en-US" sz="2000" b="1" i="1" dirty="0"/>
              <a:t>all DMG frames transmitted in non-EDMG-duplicate format </a:t>
            </a:r>
          </a:p>
          <a:p>
            <a:r>
              <a:rPr lang="en-US" sz="2000" i="1" dirty="0"/>
              <a:t>SFD shall allocate Reserve bit 47 to indicate </a:t>
            </a:r>
            <a:r>
              <a:rPr lang="en-US" sz="2000" i="1" dirty="0" smtClean="0"/>
              <a:t>the existence of Channel </a:t>
            </a:r>
            <a:r>
              <a:rPr lang="en-US" sz="2000" i="1" dirty="0"/>
              <a:t>BW subfield in the L-Header </a:t>
            </a:r>
            <a:r>
              <a:rPr lang="en-US" sz="2000" i="1" dirty="0" smtClean="0"/>
              <a:t>Last RSSI subfield as described below.</a:t>
            </a:r>
          </a:p>
          <a:p>
            <a:endParaRPr lang="en-US" sz="2000" i="1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7467600" y="647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45E9-EDE5-4709-A3AD-78EB74DC85D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524000" y="4228790"/>
          <a:ext cx="6687453" cy="1643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7418"/>
                <a:gridCol w="757418"/>
                <a:gridCol w="705980"/>
                <a:gridCol w="705980"/>
                <a:gridCol w="705980"/>
                <a:gridCol w="705980"/>
                <a:gridCol w="2348697"/>
              </a:tblGrid>
              <a:tr h="103788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 L-Header Bit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Definition</a:t>
                      </a:r>
                    </a:p>
                  </a:txBody>
                  <a:tcPr marL="3600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3788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 bit 46</a:t>
                      </a:r>
                      <a:endParaRPr lang="en-US" sz="9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 bit 47</a:t>
                      </a: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RSSI subfield 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B1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B3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788"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RSSI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6400" indent="-27940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DMG PPDU frame</a:t>
                      </a:r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format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33640"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06400" marR="0" indent="-2794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  <a:defRPr/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Channel BW</a:t>
                      </a:r>
                    </a:p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6400" marR="0" indent="-2794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  <a:defRPr/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Non-EDMG Duplicate Format </a:t>
                      </a:r>
                    </a:p>
                    <a:p>
                      <a:pPr marL="406400" marR="0" indent="-2794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  <a:defRPr/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Reserve</a:t>
                      </a:r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bit 47 is set, 3 LSB includes </a:t>
                      </a: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Channel BW field indicates the bandwidth of the PPDU as defined in Table 5.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8910"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IsSC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IsSiso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GI/CP  Length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EDMG PPDU frame definition</a:t>
                      </a:r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8910"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06400" indent="-27940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 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40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36637"/>
            <a:ext cx="8458200" cy="52578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400" b="1" smtClean="0"/>
          </a:p>
          <a:p>
            <a:r>
              <a:rPr lang="en-US" sz="2400" b="1" smtClean="0"/>
              <a:t>Non-EDMG </a:t>
            </a:r>
            <a:r>
              <a:rPr lang="en-US" sz="2400" b="1" dirty="0" smtClean="0"/>
              <a:t>duplicate format </a:t>
            </a:r>
            <a:r>
              <a:rPr lang="en-US" sz="2400" dirty="0" smtClean="0"/>
              <a:t>– duplicated 2.16GHz PPDU transmitted over multiple bands. </a:t>
            </a:r>
          </a:p>
          <a:p>
            <a:endParaRPr lang="en-US" sz="2400" b="1" smtClean="0"/>
          </a:p>
          <a:p>
            <a:r>
              <a:rPr lang="en-US" sz="2400" b="1" smtClean="0"/>
              <a:t>Channel </a:t>
            </a:r>
            <a:r>
              <a:rPr lang="en-US" sz="2400" b="1" dirty="0" smtClean="0"/>
              <a:t>Width information</a:t>
            </a:r>
            <a:r>
              <a:rPr lang="en-US" sz="2400" dirty="0" smtClean="0"/>
              <a:t> – Indicate which channels are being occupied by PPDU either EDMG PPDU or in </a:t>
            </a:r>
            <a:r>
              <a:rPr lang="en-US" sz="2400" u="sng" dirty="0" smtClean="0"/>
              <a:t>non-EDMG duplicate PPDU</a:t>
            </a:r>
            <a:r>
              <a:rPr lang="en-US" sz="2400" dirty="0" smtClean="0"/>
              <a:t> transmission. 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4697"/>
            <a:ext cx="8229600" cy="700087"/>
          </a:xfrm>
        </p:spPr>
        <p:txBody>
          <a:bodyPr>
            <a:normAutofit/>
          </a:bodyPr>
          <a:lstStyle/>
          <a:p>
            <a:r>
              <a:rPr lang="en-US" dirty="0" smtClean="0"/>
              <a:t>Terminology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636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and definitions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Present the implications of available options for TXOP Owner to set/change PPDU channel width during TXOP.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Provide recommendation for the above rules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4406" y="6492875"/>
            <a:ext cx="2133600" cy="365125"/>
          </a:xfrm>
        </p:spPr>
        <p:txBody>
          <a:bodyPr/>
          <a:lstStyle/>
          <a:p>
            <a:fld id="{4FAB45E9-EDE5-4709-A3AD-78EB74DC85DB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16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PPDU Channel Width Alternatives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i="1" dirty="0" smtClean="0"/>
              <a:t>What are the TXOP Owner options to set the PPDU channel width during TXOP</a:t>
            </a:r>
            <a:r>
              <a:rPr lang="en-US" sz="2400" i="1" dirty="0"/>
              <a:t> </a:t>
            </a:r>
            <a:r>
              <a:rPr lang="en-US" sz="2400" i="1" dirty="0" smtClean="0"/>
              <a:t>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Options are ?</a:t>
            </a:r>
            <a:endParaRPr lang="en-US" sz="2400" dirty="0"/>
          </a:p>
          <a:p>
            <a:pPr marL="971550" lvl="1" indent="-514350">
              <a:buFont typeface="+mj-lt"/>
              <a:buAutoNum type="romanUcPeriod"/>
            </a:pPr>
            <a:r>
              <a:rPr lang="en-US" sz="2000" dirty="0" smtClean="0"/>
              <a:t>Remain constant throughout the TXOP as indicated in the Channel BW subfield in the DMG CTS that establishes the TXOP</a:t>
            </a:r>
            <a:endParaRPr lang="en-US" sz="2000" dirty="0"/>
          </a:p>
          <a:p>
            <a:pPr marL="971550" lvl="1" indent="-514350">
              <a:buFont typeface="+mj-lt"/>
              <a:buAutoNum type="romanUcPeriod"/>
            </a:pPr>
            <a:endParaRPr lang="en-US" sz="2000" dirty="0" smtClean="0"/>
          </a:p>
          <a:p>
            <a:pPr marL="971550" lvl="1" indent="-514350">
              <a:buFont typeface="+mj-lt"/>
              <a:buAutoNum type="romanUcPeriod"/>
            </a:pPr>
            <a:r>
              <a:rPr lang="en-US" sz="2000" dirty="0" smtClean="0"/>
              <a:t>PPDU Channel Width during TXOP could be reduced.  </a:t>
            </a:r>
            <a:endParaRPr lang="en-US" sz="2000" dirty="0"/>
          </a:p>
          <a:p>
            <a:pPr marL="971550" lvl="1" indent="-514350">
              <a:buFont typeface="+mj-lt"/>
              <a:buAutoNum type="romanUcPeriod"/>
            </a:pPr>
            <a:endParaRPr lang="en-US" sz="2000" dirty="0" smtClean="0"/>
          </a:p>
          <a:p>
            <a:pPr marL="971550" lvl="1" indent="-514350">
              <a:buFont typeface="+mj-lt"/>
              <a:buAutoNum type="romanUcPeriod"/>
            </a:pPr>
            <a:r>
              <a:rPr lang="en-US" sz="2000" dirty="0"/>
              <a:t>PPDU Channel Width during TXOP could be </a:t>
            </a:r>
            <a:r>
              <a:rPr lang="en-US" sz="2000" dirty="0" smtClean="0"/>
              <a:t>increased</a:t>
            </a:r>
            <a:endParaRPr lang="en-US" sz="2000" dirty="0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4406" y="6492875"/>
            <a:ext cx="2133600" cy="365125"/>
          </a:xfrm>
        </p:spPr>
        <p:txBody>
          <a:bodyPr/>
          <a:lstStyle/>
          <a:p>
            <a:fld id="{4FAB45E9-EDE5-4709-A3AD-78EB74DC85DB}" type="slidenum">
              <a:rPr lang="en-US" smtClean="0"/>
              <a:t>4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23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665"/>
            <a:ext cx="8229600" cy="70008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Channel Width Information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52661"/>
            <a:ext cx="8229600" cy="3760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Current SFD supports the below </a:t>
            </a:r>
          </a:p>
          <a:p>
            <a:r>
              <a:rPr lang="en-US" sz="1800" dirty="0" smtClean="0"/>
              <a:t>EDMG </a:t>
            </a:r>
            <a:r>
              <a:rPr lang="en-US" sz="1800" dirty="0"/>
              <a:t>Frames carry the Channel Width </a:t>
            </a:r>
            <a:r>
              <a:rPr lang="en-US" sz="1800" dirty="0" smtClean="0"/>
              <a:t>information via </a:t>
            </a:r>
            <a:r>
              <a:rPr lang="en-US" sz="1800" dirty="0"/>
              <a:t>the </a:t>
            </a:r>
            <a:r>
              <a:rPr lang="en-US" sz="1800" dirty="0" smtClean="0"/>
              <a:t>Compressed BW subfield in L-Header or BW subfield in A-Header.</a:t>
            </a:r>
            <a:endParaRPr lang="en-US" sz="1800" dirty="0"/>
          </a:p>
          <a:p>
            <a:r>
              <a:rPr lang="en-US" sz="1800" dirty="0" smtClean="0"/>
              <a:t>RTS, DMG CTS, DMG DTS and DMG CTS-to-Self are transmitted in non-EDMG duplicate format and has channel width indication (Channel </a:t>
            </a:r>
            <a:r>
              <a:rPr lang="en-US" sz="1800" dirty="0"/>
              <a:t>BW </a:t>
            </a:r>
            <a:r>
              <a:rPr lang="en-US" sz="1800" dirty="0" smtClean="0"/>
              <a:t>subfield in </a:t>
            </a:r>
            <a:r>
              <a:rPr lang="en-US" sz="1800" dirty="0"/>
              <a:t>L-Header). </a:t>
            </a:r>
            <a:endParaRPr lang="en-US" sz="1800" dirty="0" smtClean="0"/>
          </a:p>
          <a:p>
            <a:r>
              <a:rPr lang="en-US" sz="1800" dirty="0"/>
              <a:t>O</a:t>
            </a:r>
            <a:r>
              <a:rPr lang="en-US" sz="1800" dirty="0" smtClean="0"/>
              <a:t>ther PPDUs transmitted in non-EDMG duplicate format doesn’t carry the Channel Width information.  </a:t>
            </a:r>
          </a:p>
          <a:p>
            <a:pPr lvl="1"/>
            <a:r>
              <a:rPr lang="en-US" sz="1600" dirty="0" smtClean="0"/>
              <a:t>For example, EDMG STA that receives DMG BlockAck cant know its channel width since it may be:</a:t>
            </a:r>
          </a:p>
          <a:p>
            <a:pPr lvl="2"/>
            <a:r>
              <a:rPr lang="en-US" sz="1200" dirty="0" smtClean="0"/>
              <a:t>Transmitted as single channel PPDU</a:t>
            </a:r>
          </a:p>
          <a:p>
            <a:pPr lvl="2"/>
            <a:r>
              <a:rPr lang="en-US" sz="1200" dirty="0" smtClean="0"/>
              <a:t>Transmitted in several channels in non-EDMG duplicate format.</a:t>
            </a:r>
          </a:p>
          <a:p>
            <a:endParaRPr lang="en-US" sz="18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pPr lvl="0"/>
            <a:endParaRPr lang="en-US" sz="1600" dirty="0" smtClean="0"/>
          </a:p>
          <a:p>
            <a:pPr lvl="0"/>
            <a:endParaRPr lang="en-US" sz="1600" dirty="0"/>
          </a:p>
          <a:p>
            <a:pPr lvl="0"/>
            <a:endParaRPr lang="en-US" sz="1600" dirty="0" smtClean="0"/>
          </a:p>
          <a:p>
            <a:pPr lvl="0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5082816"/>
            <a:ext cx="6400538" cy="1370520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61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00087"/>
          </a:xfrm>
        </p:spPr>
        <p:txBody>
          <a:bodyPr>
            <a:normAutofit/>
          </a:bodyPr>
          <a:lstStyle/>
          <a:p>
            <a:r>
              <a:rPr lang="en-US" dirty="0" smtClean="0"/>
              <a:t>CCA consideration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5257800"/>
          </a:xfrm>
        </p:spPr>
        <p:txBody>
          <a:bodyPr>
            <a:normAutofit fontScale="92500" lnSpcReduction="10000"/>
          </a:bodyPr>
          <a:lstStyle/>
          <a:p>
            <a:endParaRPr lang="en-US" sz="2000" dirty="0" smtClean="0"/>
          </a:p>
          <a:p>
            <a:r>
              <a:rPr lang="en-US" sz="2400" dirty="0" smtClean="0"/>
              <a:t>For robust CCA sensing, both peers should transmit with the same Channel Width </a:t>
            </a:r>
          </a:p>
          <a:p>
            <a:endParaRPr lang="en-US" sz="2400" dirty="0" smtClean="0"/>
          </a:p>
          <a:p>
            <a:r>
              <a:rPr lang="en-US" sz="2400" dirty="0" smtClean="0"/>
              <a:t>Below </a:t>
            </a:r>
            <a:r>
              <a:rPr lang="en-US" sz="2400" dirty="0"/>
              <a:t>rule is already </a:t>
            </a:r>
            <a:r>
              <a:rPr lang="en-US" sz="2400" dirty="0" smtClean="0"/>
              <a:t>motioned in </a:t>
            </a:r>
            <a:r>
              <a:rPr lang="en-US" sz="2400" dirty="0"/>
              <a:t>SFD</a:t>
            </a:r>
          </a:p>
          <a:p>
            <a:pPr lvl="1"/>
            <a:r>
              <a:rPr lang="en-US" sz="2000" dirty="0"/>
              <a:t>An ACK or </a:t>
            </a:r>
            <a:r>
              <a:rPr lang="en-US" sz="2000" dirty="0" smtClean="0"/>
              <a:t>BlockAck </a:t>
            </a:r>
            <a:r>
              <a:rPr lang="en-US" sz="2000" dirty="0"/>
              <a:t>frame </a:t>
            </a:r>
            <a:r>
              <a:rPr lang="en-US" sz="2000" dirty="0" smtClean="0"/>
              <a:t>shall </a:t>
            </a:r>
            <a:r>
              <a:rPr lang="en-US" sz="2000" dirty="0"/>
              <a:t>be sent over a </a:t>
            </a:r>
            <a:r>
              <a:rPr lang="en-US" sz="2000" dirty="0" smtClean="0"/>
              <a:t>Channel width </a:t>
            </a:r>
            <a:r>
              <a:rPr lang="en-US" sz="2000" dirty="0"/>
              <a:t>equal to the </a:t>
            </a:r>
            <a:r>
              <a:rPr lang="en-US" sz="2000" dirty="0" smtClean="0"/>
              <a:t>channel width of </a:t>
            </a:r>
            <a:r>
              <a:rPr lang="en-US" sz="2000" dirty="0"/>
              <a:t>the frame the ACK or BA are sent in response to </a:t>
            </a:r>
          </a:p>
          <a:p>
            <a:endParaRPr lang="en-US" sz="2400" dirty="0" smtClean="0"/>
          </a:p>
          <a:p>
            <a:r>
              <a:rPr lang="en-US" sz="2400" dirty="0" smtClean="0"/>
              <a:t>The above rule should be generalized and extended: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A </a:t>
            </a:r>
            <a:r>
              <a:rPr lang="en-US" sz="2000" dirty="0"/>
              <a:t>PPDU sent </a:t>
            </a:r>
            <a:r>
              <a:rPr lang="en-US" sz="2000" dirty="0" smtClean="0"/>
              <a:t>as </a:t>
            </a:r>
            <a:r>
              <a:rPr lang="en-US" sz="2000" dirty="0"/>
              <a:t>response to </a:t>
            </a:r>
            <a:r>
              <a:rPr lang="en-US" sz="2000"/>
              <a:t>a </a:t>
            </a:r>
            <a:r>
              <a:rPr lang="en-US" sz="2000" smtClean="0"/>
              <a:t>frame within TXOP, </a:t>
            </a:r>
            <a:r>
              <a:rPr lang="en-US" sz="2000" dirty="0"/>
              <a:t>shall </a:t>
            </a:r>
            <a:r>
              <a:rPr lang="en-US" sz="2000" dirty="0" smtClean="0"/>
              <a:t>be sent over the same channel width of the frame it sent in response to.</a:t>
            </a:r>
          </a:p>
          <a:p>
            <a:endParaRPr lang="en-US" sz="2400" dirty="0" smtClean="0"/>
          </a:p>
          <a:p>
            <a:r>
              <a:rPr lang="en-US" sz="2400" dirty="0" smtClean="0"/>
              <a:t>TXOP Responder shall keep the same channel width of the TXOP owner when responding or when utilizing Reverse Direction </a:t>
            </a:r>
          </a:p>
          <a:p>
            <a:endParaRPr lang="en-US" sz="2400" dirty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4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8673"/>
            <a:ext cx="8229600" cy="700087"/>
          </a:xfrm>
        </p:spPr>
        <p:txBody>
          <a:bodyPr>
            <a:noAutofit/>
          </a:bodyPr>
          <a:lstStyle/>
          <a:p>
            <a:r>
              <a:rPr lang="en-US" sz="3600" dirty="0" smtClean="0"/>
              <a:t>Reducing channel width 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5257800"/>
          </a:xfrm>
        </p:spPr>
        <p:txBody>
          <a:bodyPr>
            <a:normAutofit fontScale="92500" lnSpcReduction="20000"/>
          </a:bodyPr>
          <a:lstStyle/>
          <a:p>
            <a:endParaRPr lang="en-US" sz="2000" dirty="0" smtClean="0"/>
          </a:p>
          <a:p>
            <a:r>
              <a:rPr lang="en-US" sz="2400" dirty="0" smtClean="0"/>
              <a:t>TXOP Owner may want to reduce its channel width as result of interferences it encounters on secondary channels. </a:t>
            </a:r>
          </a:p>
          <a:p>
            <a:pPr lvl="1"/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Since in that case both the interferer and the interfered are experiencing bad performance. 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Reducing the Channel Width can be done independently by the station  as long it signals the new Channel Width in transmitted PPDU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Third station who sets its NAV according to RTS/CTS on secondary will not be aware of the termination of the NAV due to the reduction of Channel Width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However, DMG PPDUs transmitted in non-EDMG duplicate format doesn't carry the channel width information to the peer.  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b="1" dirty="0" smtClean="0"/>
              <a:t>SFD </a:t>
            </a:r>
            <a:r>
              <a:rPr lang="en-US" sz="2000" b="1" dirty="0"/>
              <a:t>should allow STA to reduce the channel width during TXOP</a:t>
            </a:r>
            <a:endParaRPr lang="en-US" sz="2000" b="1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35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665"/>
            <a:ext cx="8229600" cy="700087"/>
          </a:xfrm>
        </p:spPr>
        <p:txBody>
          <a:bodyPr>
            <a:noAutofit/>
          </a:bodyPr>
          <a:lstStyle/>
          <a:p>
            <a:r>
              <a:rPr lang="en-US" sz="3600" dirty="0" smtClean="0"/>
              <a:t>Alternatives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408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Issue to be addressed </a:t>
            </a:r>
          </a:p>
          <a:p>
            <a:r>
              <a:rPr lang="en-US" sz="2000" smtClean="0"/>
              <a:t>If </a:t>
            </a:r>
            <a:r>
              <a:rPr lang="en-US" sz="2000" dirty="0" smtClean="0"/>
              <a:t>TXOP Owner reduces its channel width when it transmits a non-EDMG duplicated frames, the responder could not know which channel width it should utilize in its response</a:t>
            </a:r>
          </a:p>
          <a:p>
            <a:endParaRPr lang="en-US" sz="2400" dirty="0" smtClean="0"/>
          </a:p>
          <a:p>
            <a:r>
              <a:rPr lang="en-US" sz="2400" dirty="0" smtClean="0"/>
              <a:t>Alternative 1: </a:t>
            </a:r>
          </a:p>
          <a:p>
            <a:pPr lvl="1"/>
            <a:r>
              <a:rPr lang="en-US" sz="2000" dirty="0" smtClean="0"/>
              <a:t>Extend the L-Header definition to include Channel Width in non-EDMG duplicate format for all frames.</a:t>
            </a:r>
          </a:p>
          <a:p>
            <a:r>
              <a:rPr lang="en-US" sz="2400" dirty="0" smtClean="0"/>
              <a:t>Alternative 2:</a:t>
            </a:r>
          </a:p>
          <a:p>
            <a:pPr lvl="1"/>
            <a:r>
              <a:rPr lang="en-US" sz="2000" dirty="0" smtClean="0"/>
              <a:t>Limit the EDMG STA not to reduce its PPDU channel width in case PPDU is transmitted in non-EDMG duplicate format.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49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152" y="596106"/>
            <a:ext cx="8229600" cy="700087"/>
          </a:xfrm>
        </p:spPr>
        <p:txBody>
          <a:bodyPr>
            <a:normAutofit/>
          </a:bodyPr>
          <a:lstStyle/>
          <a:p>
            <a:r>
              <a:rPr lang="en-US" sz="3600" dirty="0"/>
              <a:t>Alternative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800" b="1" dirty="0" smtClean="0"/>
          </a:p>
          <a:p>
            <a:r>
              <a:rPr lang="en-US" sz="2400" dirty="0" smtClean="0"/>
              <a:t>Extend </a:t>
            </a:r>
            <a:r>
              <a:rPr lang="en-US" sz="2400" dirty="0"/>
              <a:t>the L-Header definition to include Channel Width </a:t>
            </a:r>
            <a:r>
              <a:rPr lang="en-US" sz="2400" dirty="0" smtClean="0"/>
              <a:t>for PPDUs transmitted in non-EDMG duplicate format.</a:t>
            </a:r>
          </a:p>
          <a:p>
            <a:endParaRPr lang="en-US" sz="2400" dirty="0" smtClean="0"/>
          </a:p>
          <a:p>
            <a:r>
              <a:rPr lang="en-US" sz="2800" smtClean="0"/>
              <a:t>CPHY </a:t>
            </a:r>
            <a:r>
              <a:rPr lang="en-US" sz="2800" dirty="0" smtClean="0"/>
              <a:t>PPDU</a:t>
            </a:r>
          </a:p>
          <a:p>
            <a:pPr lvl="1"/>
            <a:r>
              <a:rPr lang="en-US" sz="2100" dirty="0" smtClean="0"/>
              <a:t>Same as in RTS/CTS, reserved </a:t>
            </a:r>
            <a:r>
              <a:rPr lang="en-US" sz="2100" dirty="0"/>
              <a:t>bits 22 and 23 shall be both set to </a:t>
            </a:r>
            <a:r>
              <a:rPr lang="en-US" sz="2100" dirty="0" smtClean="0"/>
              <a:t>1 and the Scrambler </a:t>
            </a:r>
            <a:r>
              <a:rPr lang="en-US" sz="2100" dirty="0"/>
              <a:t>Initialization field </a:t>
            </a:r>
            <a:r>
              <a:rPr lang="en-US" sz="2100" dirty="0" smtClean="0"/>
              <a:t>shall include the Channel BW field as indicate in SFD. </a:t>
            </a:r>
          </a:p>
          <a:p>
            <a:pPr lvl="1"/>
            <a:endParaRPr lang="en-US" sz="2100" dirty="0" smtClean="0"/>
          </a:p>
          <a:p>
            <a:r>
              <a:rPr lang="en-US" sz="2800" dirty="0" smtClean="0"/>
              <a:t>SC PPDU</a:t>
            </a:r>
          </a:p>
          <a:p>
            <a:pPr lvl="1"/>
            <a:r>
              <a:rPr lang="en-US" sz="2100" dirty="0" smtClean="0"/>
              <a:t>Frame should keep its compatibility format (Length fields should not be changed).</a:t>
            </a:r>
          </a:p>
          <a:p>
            <a:pPr lvl="1"/>
            <a:r>
              <a:rPr lang="en-US" sz="2100" dirty="0" smtClean="0"/>
              <a:t>Need additional Reserve bit to indicate new definition of L-Header for non-EDMG duplicate mode</a:t>
            </a:r>
          </a:p>
          <a:p>
            <a:pPr lvl="1"/>
            <a:r>
              <a:rPr lang="en-US" sz="2100" dirty="0" smtClean="0"/>
              <a:t>Last-RSSI subfield shall indicated the Channel BW information in case reserved bit 47 is set.</a:t>
            </a:r>
          </a:p>
          <a:p>
            <a:pPr marL="457200" lvl="1" indent="0">
              <a:buNone/>
            </a:pPr>
            <a:r>
              <a:rPr lang="en-US" sz="2000" dirty="0" smtClean="0"/>
              <a:t>   </a:t>
            </a:r>
          </a:p>
          <a:p>
            <a:r>
              <a:rPr lang="en-US" sz="2000" b="1" dirty="0" smtClean="0"/>
              <a:t>Since this option require the use of additional Reserve bit, it is less recommended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65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212</TotalTime>
  <Words>1348</Words>
  <Application>Microsoft Office PowerPoint</Application>
  <PresentationFormat>On-screen Show (4:3)</PresentationFormat>
  <Paragraphs>281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 Unicode MS</vt:lpstr>
      <vt:lpstr>MS Gothic</vt:lpstr>
      <vt:lpstr>Arial</vt:lpstr>
      <vt:lpstr>Calibri</vt:lpstr>
      <vt:lpstr>Calibri Light</vt:lpstr>
      <vt:lpstr>Times New Roman</vt:lpstr>
      <vt:lpstr>Office Theme</vt:lpstr>
      <vt:lpstr>4_Custom Design</vt:lpstr>
      <vt:lpstr>3_Custom Design</vt:lpstr>
      <vt:lpstr>2_Custom Design</vt:lpstr>
      <vt:lpstr>1_Custom Design</vt:lpstr>
      <vt:lpstr>Custom Design</vt:lpstr>
      <vt:lpstr>Channel Width Selection Within TXOP</vt:lpstr>
      <vt:lpstr>Terminology </vt:lpstr>
      <vt:lpstr>Purpose and definitions</vt:lpstr>
      <vt:lpstr>PPDU Channel Width Alternatives</vt:lpstr>
      <vt:lpstr>Channel Width Information</vt:lpstr>
      <vt:lpstr>CCA consideration  </vt:lpstr>
      <vt:lpstr>Reducing channel width  </vt:lpstr>
      <vt:lpstr>Alternatives </vt:lpstr>
      <vt:lpstr>Alternative 1</vt:lpstr>
      <vt:lpstr>Alternative 2</vt:lpstr>
      <vt:lpstr>Increasing channel width – consideration   </vt:lpstr>
      <vt:lpstr>Additional RTS/CTS exchange </vt:lpstr>
      <vt:lpstr>Increasing channel width - constraints  </vt:lpstr>
      <vt:lpstr>Summary and recommendation </vt:lpstr>
      <vt:lpstr>Motions</vt:lpstr>
      <vt:lpstr>Backup</vt:lpstr>
      <vt:lpstr>Alternative 1 - Details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 and Block Ack Transmission in bonded channels</dc:title>
  <dc:creator>Trainin, Solomon</dc:creator>
  <cp:keywords>CTPClassification=CTP_PUBLIC:VisualMarkings=</cp:keywords>
  <cp:lastModifiedBy>Kedem, Oren</cp:lastModifiedBy>
  <cp:revision>81</cp:revision>
  <cp:lastPrinted>1601-01-01T00:00:00Z</cp:lastPrinted>
  <dcterms:created xsi:type="dcterms:W3CDTF">2016-09-11T14:22:53Z</dcterms:created>
  <dcterms:modified xsi:type="dcterms:W3CDTF">2017-01-16T16:28:41Z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cf7a3ba2-ebd8-4191-a98e-bb71d7fdbe77</vt:lpwstr>
  </property>
  <property fmtid="{D5CDD505-2E9C-101B-9397-08002B2CF9AE}" pid="3" name="CTP_TimeStamp">
    <vt:lpwstr>2017-01-16 16:28:28Z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