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18" r:id="rId3"/>
    <p:sldId id="379" r:id="rId4"/>
    <p:sldId id="351" r:id="rId5"/>
    <p:sldId id="380" r:id="rId6"/>
    <p:sldId id="381" r:id="rId7"/>
    <p:sldId id="378" r:id="rId8"/>
    <p:sldId id="34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70" d="100"/>
          <a:sy n="70" d="100"/>
        </p:scale>
        <p:origin x="-1214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802.11-17/0118r0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Mandated Response MCS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2017-01-16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284978"/>
              </p:ext>
            </p:extLst>
          </p:nvPr>
        </p:nvGraphicFramePr>
        <p:xfrm>
          <a:off x="839788" y="2817813"/>
          <a:ext cx="7050087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Document" r:id="rId4" imgW="9112628" imgH="4226281" progId="Word.Document.8">
                  <p:embed/>
                </p:oleObj>
              </mc:Choice>
              <mc:Fallback>
                <p:oleObj name="Document" r:id="rId4" imgW="9112628" imgH="422628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817813"/>
                        <a:ext cx="7050087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Desire to have transmitter dictate response MCS</a:t>
            </a:r>
          </a:p>
          <a:p>
            <a:pPr lvl="1"/>
            <a:r>
              <a:rPr lang="en-US" smtClean="0"/>
              <a:t>Because the link can be asymmetric due to TX power:</a:t>
            </a:r>
          </a:p>
          <a:p>
            <a:pPr lvl="2"/>
            <a:r>
              <a:rPr lang="en-US" smtClean="0"/>
              <a:t>a) e.g. mobile devices have lower TX power</a:t>
            </a:r>
          </a:p>
          <a:p>
            <a:pPr lvl="2"/>
            <a:r>
              <a:rPr lang="en-US" smtClean="0"/>
              <a:t>b) different modulation can have different TX power</a:t>
            </a:r>
          </a:p>
          <a:p>
            <a:pPr lvl="1"/>
            <a:r>
              <a:rPr lang="en-US" smtClean="0"/>
              <a:t>If response rate is higher than reverse link can support, then response frame gets lost at transmitter side and causes retransmission (packet loss and/or data rate drops)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</a:t>
            </a:r>
            <a:r>
              <a:rPr lang="en-US" dirty="0" smtClean="0"/>
              <a:t>8099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986303"/>
              </p:ext>
            </p:extLst>
          </p:nvPr>
        </p:nvGraphicFramePr>
        <p:xfrm>
          <a:off x="1371600" y="2057400"/>
          <a:ext cx="64770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8500"/>
                <a:gridCol w="3238500"/>
              </a:tblGrid>
              <a:tr h="35052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Due to power differences and other considerations, a situation can arise when the transmitter of a response frame using the standard required response MCS value is employing an MCS that will not work for the link because of the asymmetry, e.g. tx power asymmetry. Allow a STA to dictate the response PPDU MCS to avoid this problem.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Allow the transmitter of a response eliciting MPDU to include an indication of an appropriate MCS for the response MPDU. Expect a submission detailing some changes.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New A-control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Table 9-18a – Control ID subfield </a:t>
            </a:r>
            <a:r>
              <a:rPr lang="en-US" dirty="0" smtClean="0"/>
              <a:t>values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Add a new A-control field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354295"/>
              </p:ext>
            </p:extLst>
          </p:nvPr>
        </p:nvGraphicFramePr>
        <p:xfrm>
          <a:off x="1142999" y="2489200"/>
          <a:ext cx="7162802" cy="3411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56"/>
                <a:gridCol w="1969770"/>
                <a:gridCol w="1432560"/>
                <a:gridCol w="2596516"/>
              </a:tblGrid>
              <a:tr h="566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Control ID value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Length of the Control Information subfield (bits)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Content of the Control Information subfield</a:t>
                      </a:r>
                      <a:endParaRPr lang="en-US" sz="1400" dirty="0"/>
                    </a:p>
                  </a:txBody>
                  <a:tcPr/>
                </a:tc>
              </a:tr>
              <a:tr h="36034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UL MU response scheduling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See 9.2.4.6.4.2 (UL MU response scheduling)</a:t>
                      </a:r>
                    </a:p>
                  </a:txBody>
                  <a:tcPr marL="76200" marR="76200" marT="76200" marB="38100"/>
                </a:tc>
              </a:tr>
              <a:tr h="36034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Operating Mode(#2209)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See 9.2.4.6.4.3 (Operating Mode(#2209))</a:t>
                      </a:r>
                    </a:p>
                  </a:txBody>
                  <a:tcPr marL="76200" marR="76200" marT="76200" marB="38100"/>
                </a:tc>
              </a:tr>
              <a:tr h="36034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HE link adaptation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TBD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See 9.2.4.6.4.4 (HE link adaptation)</a:t>
                      </a:r>
                    </a:p>
                  </a:txBody>
                  <a:tcPr marL="76200" marR="76200" marT="76200" marB="38100"/>
                </a:tc>
              </a:tr>
              <a:tr h="36034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Buffer Status Report (BSR)(#824)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See 9.2.4.6.5 (Buffer Status Report (BSR)(#824))</a:t>
                      </a:r>
                    </a:p>
                  </a:txBody>
                  <a:tcPr marL="76200" marR="76200" marT="76200" marB="38100"/>
                </a:tc>
              </a:tr>
              <a:tr h="36034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UL Power Headroom(#340)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See 9.2.4.6.5.1 (UL power headroom)</a:t>
                      </a:r>
                    </a:p>
                  </a:txBody>
                  <a:tcPr marL="76200" marR="76200" marT="76200" marB="38100"/>
                </a:tc>
              </a:tr>
              <a:tr h="60231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Response MCS Index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MCS Index that is used for the frame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that is a response to the frame containing this A-control field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38100"/>
                </a:tc>
              </a:tr>
              <a:tr h="37746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5-15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Reserved</a:t>
                      </a: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47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Index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BW Independent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61372"/>
              </p:ext>
            </p:extLst>
          </p:nvPr>
        </p:nvGraphicFramePr>
        <p:xfrm>
          <a:off x="2804160" y="1770380"/>
          <a:ext cx="3291840" cy="3639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0726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MCI Value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Constellation, Encoding</a:t>
                      </a:r>
                      <a:endParaRPr lang="en-US" sz="120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0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BPSK, ½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1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QPSK ½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2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QPSK ¾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3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16QAM</a:t>
                      </a:r>
                      <a:r>
                        <a:rPr lang="en-US" sz="1050" b="1" baseline="0" dirty="0" smtClean="0"/>
                        <a:t> ½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4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16 QAM ¾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5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64QAM 2/3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6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64 QAM ¾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7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64 QAM 5/6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8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256 QAM ¾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9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256 QAM 5/6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10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1024 QAM ¾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11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1024 QAM 5/6</a:t>
                      </a:r>
                      <a:endParaRPr lang="en-US" sz="105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12 – 15</a:t>
                      </a:r>
                      <a:endParaRPr 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Reserved</a:t>
                      </a:r>
                      <a:endParaRPr lang="en-US" sz="105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78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Recipient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Recipient shall respond with acknowledgement that uses the modulation and coding specified in the A-Control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a new A-control subfield ID and interpretation which includes the ability for a soliciting frame to dictate the response MCS, as outlined in the previous slides?</a:t>
            </a:r>
            <a:endParaRPr lang="en-US" sz="2000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/>
              <a:t>No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0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802.11-2016.pdf</a:t>
            </a:r>
            <a:endParaRPr lang="en-US" dirty="0" smtClean="0"/>
          </a:p>
          <a:p>
            <a:r>
              <a:rPr lang="en-US" dirty="0" smtClean="0"/>
              <a:t>[2] </a:t>
            </a:r>
            <a:r>
              <a:rPr lang="en-US" dirty="0" smtClean="0"/>
              <a:t>Draft P802.11ax_D1.0.pdf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70993</TotalTime>
  <Words>515</Words>
  <Application>Microsoft Office PowerPoint</Application>
  <PresentationFormat>On-screen Show (4:3)</PresentationFormat>
  <Paragraphs>129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Mandated Response MCS</vt:lpstr>
      <vt:lpstr>Abstract</vt:lpstr>
      <vt:lpstr>CID 8099</vt:lpstr>
      <vt:lpstr>New A-control ID</vt:lpstr>
      <vt:lpstr>MCS Index Encoding</vt:lpstr>
      <vt:lpstr>Recipient Behavior</vt:lpstr>
      <vt:lpstr>Straw Poll 1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Transmit Power</dc:title>
  <dc:creator>Matthew Fischer</dc:creator>
  <cp:keywords>March 2016</cp:keywords>
  <cp:lastModifiedBy>Matthew Fischer</cp:lastModifiedBy>
  <cp:revision>841</cp:revision>
  <cp:lastPrinted>1998-02-10T13:28:06Z</cp:lastPrinted>
  <dcterms:created xsi:type="dcterms:W3CDTF">2007-05-21T21:00:37Z</dcterms:created>
  <dcterms:modified xsi:type="dcterms:W3CDTF">2017-01-16T18:53:00Z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1073190392</vt:i4>
  </property>
  <property fmtid="{D5CDD505-2E9C-101B-9397-08002B2CF9AE}" pid="3" name="_NewReviewCycle">
    <vt:lpwstr/>
  </property>
  <property fmtid="{D5CDD505-2E9C-101B-9397-08002B2CF9AE}" pid="4" name="_EmailSubject">
    <vt:lpwstr>Meeting with QCOM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696533451</vt:i4>
  </property>
</Properties>
</file>