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18" r:id="rId3"/>
    <p:sldId id="375" r:id="rId4"/>
    <p:sldId id="351" r:id="rId5"/>
    <p:sldId id="374" r:id="rId6"/>
    <p:sldId id="319" r:id="rId7"/>
    <p:sldId id="320" r:id="rId8"/>
    <p:sldId id="373" r:id="rId9"/>
    <p:sldId id="349" r:id="rId10"/>
    <p:sldId id="376" r:id="rId11"/>
    <p:sldId id="326" r:id="rId12"/>
    <p:sldId id="377" r:id="rId13"/>
    <p:sldId id="348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>
        <p:scale>
          <a:sx n="90" d="100"/>
          <a:sy n="90" d="100"/>
        </p:scale>
        <p:origin x="-638" y="36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9708" y="6475413"/>
            <a:ext cx="1824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802.11-17/0113r0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TXBF FB Vector Sanctity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2017-01-16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1284978"/>
              </p:ext>
            </p:extLst>
          </p:nvPr>
        </p:nvGraphicFramePr>
        <p:xfrm>
          <a:off x="839788" y="2817813"/>
          <a:ext cx="7050087" cy="326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5" name="Document" r:id="rId4" imgW="9112628" imgH="4226281" progId="Word.Document.8">
                  <p:embed/>
                </p:oleObj>
              </mc:Choice>
              <mc:Fallback>
                <p:oleObj name="Document" r:id="rId4" imgW="9112628" imgH="4226281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788" y="2817813"/>
                        <a:ext cx="7050087" cy="326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Tone Information Interpolation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TX Beamformer shall use linear interpolation when creating the actual steering vector from the compressed FB steering vector</a:t>
            </a:r>
          </a:p>
          <a:p>
            <a:pPr lvl="1"/>
            <a:r>
              <a:rPr lang="en-US" dirty="0" smtClean="0"/>
              <a:t>When the sanctity bit =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444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concept of </a:t>
            </a:r>
            <a:r>
              <a:rPr lang="en-US" dirty="0" smtClean="0"/>
              <a:t>TXBF FB Vector Sanctity for SU PPDU as outlined in the previous slides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498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resolve CID </a:t>
            </a:r>
            <a:r>
              <a:rPr lang="en-US" dirty="0" smtClean="0"/>
              <a:t>8100</a:t>
            </a:r>
            <a:r>
              <a:rPr lang="en-US" dirty="0" smtClean="0"/>
              <a:t> </a:t>
            </a:r>
            <a:r>
              <a:rPr lang="en-US" dirty="0"/>
              <a:t>by adopting the text of </a:t>
            </a:r>
            <a:r>
              <a:rPr lang="en-US" dirty="0" smtClean="0"/>
              <a:t>11-17-0122-00-00ax-Steering-Vector-Sanctity-Text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095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11-17-0122-00-00ax-Steering-Vector-Sanctity-Text.docx</a:t>
            </a:r>
          </a:p>
          <a:p>
            <a:r>
              <a:rPr lang="en-US" dirty="0"/>
              <a:t>[2] 802.11-2016.pdf</a:t>
            </a:r>
          </a:p>
          <a:p>
            <a:r>
              <a:rPr lang="en-US" dirty="0"/>
              <a:t>[3] Draft </a:t>
            </a:r>
            <a:r>
              <a:rPr lang="en-US" dirty="0" smtClean="0"/>
              <a:t>P802.11ax_D1.0.pdf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62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TX Beamformer is not aware of TX Beamformee receiver implementation</a:t>
            </a:r>
          </a:p>
          <a:p>
            <a:r>
              <a:rPr lang="en-US" dirty="0" smtClean="0"/>
              <a:t>TX Beamformee can create and send Transmit Vector V that will work best with receiver architecture</a:t>
            </a:r>
          </a:p>
          <a:p>
            <a:r>
              <a:rPr lang="en-US" dirty="0" smtClean="0"/>
              <a:t>TX Beamformer is tempted to modify FB Vector V</a:t>
            </a:r>
          </a:p>
          <a:p>
            <a:r>
              <a:rPr lang="en-US" dirty="0" smtClean="0"/>
              <a:t>Need ability of TX Beamformee to dictate the use of the unaltered FB Vector V</a:t>
            </a:r>
          </a:p>
          <a:p>
            <a:pPr lvl="1"/>
            <a:r>
              <a:rPr lang="en-US" dirty="0" smtClean="0"/>
              <a:t>i.e. enforce the sanctity of the FB Vector for SU PPDU</a:t>
            </a:r>
          </a:p>
          <a:p>
            <a:r>
              <a:rPr lang="en-US" dirty="0" smtClean="0"/>
              <a:t>Add support indication at TX Beamformer</a:t>
            </a:r>
          </a:p>
          <a:p>
            <a:r>
              <a:rPr lang="en-US" dirty="0" smtClean="0"/>
              <a:t>Add ability of TX Beamformee to signal sanctity of FB vector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44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CID </a:t>
            </a:r>
            <a:r>
              <a:rPr lang="en-US" dirty="0" smtClean="0"/>
              <a:t>8100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8331279"/>
              </p:ext>
            </p:extLst>
          </p:nvPr>
        </p:nvGraphicFramePr>
        <p:xfrm>
          <a:off x="1447800" y="1905000"/>
          <a:ext cx="6248400" cy="4038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4200"/>
                <a:gridCol w="3124200"/>
              </a:tblGrid>
              <a:tr h="403860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Transmit </a:t>
                      </a:r>
                      <a:r>
                        <a:rPr lang="en-US" sz="1800" u="none" strike="noStrike" dirty="0" err="1">
                          <a:effectLst/>
                        </a:rPr>
                        <a:t>beamformer</a:t>
                      </a:r>
                      <a:r>
                        <a:rPr lang="en-US" sz="1800" u="none" strike="noStrike" dirty="0">
                          <a:effectLst/>
                        </a:rPr>
                        <a:t> is sometimes inclined to modify a steering vector that is fed back by the </a:t>
                      </a:r>
                      <a:r>
                        <a:rPr lang="en-US" sz="1800" u="none" strike="noStrike" dirty="0" err="1">
                          <a:effectLst/>
                        </a:rPr>
                        <a:t>beamformee</a:t>
                      </a:r>
                      <a:r>
                        <a:rPr lang="en-US" sz="1800" u="none" strike="noStrike" dirty="0">
                          <a:effectLst/>
                        </a:rPr>
                        <a:t>, and that is often ok, but sometimes, the </a:t>
                      </a:r>
                      <a:r>
                        <a:rPr lang="en-US" sz="1800" u="none" strike="noStrike" dirty="0" err="1">
                          <a:effectLst/>
                        </a:rPr>
                        <a:t>beamfomee</a:t>
                      </a:r>
                      <a:r>
                        <a:rPr lang="en-US" sz="1800" u="none" strike="noStrike" dirty="0">
                          <a:effectLst/>
                        </a:rPr>
                        <a:t> needs to ensure that the </a:t>
                      </a:r>
                      <a:r>
                        <a:rPr lang="en-US" sz="1800" u="none" strike="noStrike" dirty="0" err="1">
                          <a:effectLst/>
                        </a:rPr>
                        <a:t>beamformer</a:t>
                      </a:r>
                      <a:r>
                        <a:rPr lang="en-US" sz="1800" u="none" strike="noStrike" dirty="0">
                          <a:effectLst/>
                        </a:rPr>
                        <a:t> does not alter the vector - so add a Vector Sanctity indication in the HE MIMO control field and describe its use, i.e. somewhere within 27.6 where TXBF for HE specifics appear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Add a bit "Vector Sanctity" to the HE MIMO Control field and a support bit to indicate support for the bit, and add a description of the use of the bit in 10.32 - also consider expanding its use backwards to VHT - expect a submission with detailed changes</a:t>
                      </a:r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150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capability indication for TX Beamformer</a:t>
            </a:r>
          </a:p>
          <a:p>
            <a:pPr lvl="1"/>
            <a:r>
              <a:rPr lang="en-US" dirty="0" smtClean="0"/>
              <a:t>Capability to accept a dictated TXBF FB Vector V</a:t>
            </a:r>
            <a:endParaRPr lang="en-US" dirty="0"/>
          </a:p>
          <a:p>
            <a:r>
              <a:rPr lang="en-US" dirty="0" smtClean="0"/>
              <a:t>Add indication in TXBF FB frame that indicates “FB sanctity”</a:t>
            </a:r>
          </a:p>
          <a:p>
            <a:pPr lvl="1"/>
            <a:r>
              <a:rPr lang="en-US" dirty="0" smtClean="0"/>
              <a:t>i.e. “do not alter this FB Vector during SU transmissions*”</a:t>
            </a:r>
          </a:p>
          <a:p>
            <a:pPr lvl="1"/>
            <a:r>
              <a:rPr lang="en-US" dirty="0" smtClean="0"/>
              <a:t>* See next slide</a:t>
            </a:r>
          </a:p>
          <a:p>
            <a:r>
              <a:rPr lang="en-US" dirty="0" smtClean="0"/>
              <a:t>Sanctity indication is non-negotiable</a:t>
            </a:r>
          </a:p>
          <a:p>
            <a:pPr lvl="1"/>
            <a:r>
              <a:rPr lang="en-US" dirty="0" smtClean="0"/>
              <a:t>TX Beamformer agreed to accept it, so when it happens, it must obey</a:t>
            </a:r>
          </a:p>
          <a:p>
            <a:r>
              <a:rPr lang="en-US" dirty="0" smtClean="0"/>
              <a:t>Need a mechanism to disable previously indicated sanctity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471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to Vector Sanctity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anose="02020603050405020304" pitchFamily="18" charset="0"/>
              <a:buChar char="*"/>
            </a:pPr>
            <a:r>
              <a:rPr lang="en-US" dirty="0" smtClean="0"/>
              <a:t>Transmitter is allowed to make steering vector modifications for:</a:t>
            </a:r>
          </a:p>
          <a:p>
            <a:pPr lvl="1">
              <a:buFont typeface="Times New Roman" panose="02020603050405020304" pitchFamily="18" charset="0"/>
              <a:buChar char="*"/>
            </a:pPr>
            <a:r>
              <a:rPr lang="en-US" dirty="0" smtClean="0"/>
              <a:t>Corrections </a:t>
            </a:r>
            <a:r>
              <a:rPr lang="en-US" dirty="0"/>
              <a:t>to account for the difference in the transfer </a:t>
            </a:r>
            <a:r>
              <a:rPr lang="en-US" dirty="0" smtClean="0"/>
              <a:t>functions </a:t>
            </a:r>
            <a:r>
              <a:rPr lang="en-US" dirty="0"/>
              <a:t>of the TX filters used for the sounding exchange and the SU </a:t>
            </a:r>
            <a:r>
              <a:rPr lang="en-US" dirty="0" smtClean="0"/>
              <a:t>transmission</a:t>
            </a:r>
          </a:p>
          <a:p>
            <a:pPr lvl="1">
              <a:buFont typeface="Times New Roman" panose="02020603050405020304" pitchFamily="18" charset="0"/>
              <a:buChar char="*"/>
            </a:pPr>
            <a:r>
              <a:rPr lang="en-US" dirty="0" smtClean="0"/>
              <a:t>Corrections to balance TX Power per antenna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753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 a capability indication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Extended Capability information element (IE)</a:t>
            </a:r>
          </a:p>
          <a:p>
            <a:pPr lvl="1"/>
            <a:r>
              <a:rPr lang="en-US" sz="1800" dirty="0" smtClean="0"/>
              <a:t>Existing location for dot11 type-independent features</a:t>
            </a:r>
          </a:p>
          <a:p>
            <a:pPr lvl="1"/>
            <a:r>
              <a:rPr lang="en-US" sz="1800" dirty="0" smtClean="0"/>
              <a:t>E.g. this feature can be used by any letter designation</a:t>
            </a:r>
          </a:p>
          <a:p>
            <a:pPr lvl="2"/>
            <a:r>
              <a:rPr lang="en-US" sz="1600" dirty="0" smtClean="0"/>
              <a:t>E.g. 11n, 11ac, 11ax, 11afuture</a:t>
            </a:r>
          </a:p>
          <a:p>
            <a:pPr lvl="1"/>
            <a:r>
              <a:rPr lang="en-US" sz="1800" dirty="0" smtClean="0"/>
              <a:t>TXBF FB Vector Sanctity Support</a:t>
            </a:r>
          </a:p>
          <a:p>
            <a:pPr lvl="2"/>
            <a:r>
              <a:rPr lang="en-US" sz="1600" dirty="0" smtClean="0"/>
              <a:t>When set to 1, indicates that the STA obeys TXBF FB Vector Sanctity in SU PPDU transmissions</a:t>
            </a:r>
          </a:p>
          <a:p>
            <a:pPr lvl="1"/>
            <a:r>
              <a:rPr lang="en-US" sz="1800" dirty="0" smtClean="0"/>
              <a:t>An HE STA that indicates support supports FB Vector Sanctity for every supported TXBF mode</a:t>
            </a:r>
          </a:p>
          <a:p>
            <a:pPr lvl="2"/>
            <a:r>
              <a:rPr lang="en-US" sz="1600" dirty="0" smtClean="0"/>
              <a:t>E.g. if VHT FB is supported, then FB Vector Sanctity is supported for VHT FB</a:t>
            </a:r>
          </a:p>
          <a:p>
            <a:pPr lvl="2"/>
            <a:r>
              <a:rPr lang="en-US" sz="1600" dirty="0" smtClean="0"/>
              <a:t>E.g. if HE FB is supported, then FB Vector Sanctity is supported for HE FB</a:t>
            </a:r>
          </a:p>
          <a:p>
            <a:pPr lvl="2"/>
            <a:r>
              <a:rPr lang="en-US" sz="1600" dirty="0" smtClean="0"/>
              <a:t>E.g. if both VHT and HE FB supported, then FB V S supported for both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28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Vector Sanctity With Reserved Bit in VHT FB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VHT Action Frame</a:t>
            </a:r>
          </a:p>
          <a:p>
            <a:pPr lvl="1"/>
            <a:r>
              <a:rPr lang="en-US" dirty="0" smtClean="0"/>
              <a:t>VHT Compressed Beamforming Category (0)</a:t>
            </a:r>
          </a:p>
          <a:p>
            <a:pPr lvl="2"/>
            <a:r>
              <a:rPr lang="en-US" dirty="0" smtClean="0"/>
              <a:t>VHT MIMO Control field</a:t>
            </a:r>
          </a:p>
          <a:p>
            <a:pPr lvl="3"/>
            <a:r>
              <a:rPr lang="en-US" dirty="0" smtClean="0"/>
              <a:t>Bit 16 Reserved</a:t>
            </a:r>
          </a:p>
          <a:p>
            <a:pPr lvl="4"/>
            <a:r>
              <a:rPr lang="en-US" dirty="0" smtClean="0"/>
              <a:t>Change to “Steering Vector Sanctity”</a:t>
            </a:r>
          </a:p>
          <a:p>
            <a:pPr lvl="4"/>
            <a:r>
              <a:rPr lang="en-US" dirty="0" smtClean="0"/>
              <a:t>When Vector Sanctity = 1, TX Beamformer is not allowed to modify the provided vector when it transmits VHT PPDUs to this destination (limited to formats specified in LTP IE)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4419600"/>
            <a:ext cx="79343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1456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Vector Sanctity With Reserved Bit in </a:t>
            </a:r>
            <a:r>
              <a:rPr lang="en-US" dirty="0" smtClean="0"/>
              <a:t>HE FB </a:t>
            </a:r>
            <a:r>
              <a:rPr lang="en-US" dirty="0"/>
              <a:t>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 Action Frame</a:t>
            </a:r>
          </a:p>
          <a:p>
            <a:pPr lvl="1"/>
            <a:r>
              <a:rPr lang="en-US" dirty="0" smtClean="0"/>
              <a:t>HE Compressed Beamforming And CQI Category (0)</a:t>
            </a:r>
          </a:p>
          <a:p>
            <a:pPr lvl="2"/>
            <a:r>
              <a:rPr lang="en-US" dirty="0" smtClean="0"/>
              <a:t>HE MIMO Control field</a:t>
            </a:r>
          </a:p>
          <a:p>
            <a:pPr lvl="3"/>
            <a:r>
              <a:rPr lang="en-US" dirty="0" smtClean="0"/>
              <a:t>Bit 36 Reserved</a:t>
            </a:r>
          </a:p>
          <a:p>
            <a:pPr lvl="4"/>
            <a:r>
              <a:rPr lang="en-US" dirty="0"/>
              <a:t>Change to “Steering Vector Sanctity”</a:t>
            </a:r>
          </a:p>
          <a:p>
            <a:pPr lvl="4"/>
            <a:r>
              <a:rPr lang="en-US" dirty="0"/>
              <a:t>When Vector Sanctity = 1, TX Beamformer is not allowed to modify the provided vector when it transmits </a:t>
            </a:r>
            <a:r>
              <a:rPr lang="en-US" dirty="0" smtClean="0"/>
              <a:t>HE PPDUs </a:t>
            </a:r>
            <a:r>
              <a:rPr lang="en-US" dirty="0"/>
              <a:t>to this destination (limited to formats specified in LTP IE)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400550"/>
            <a:ext cx="7686675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7056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 a management action frame??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Do we need to have a separate ability to signal vector sanctity outside of the FB frame?</a:t>
            </a:r>
          </a:p>
          <a:p>
            <a:pPr lvl="1"/>
            <a:r>
              <a:rPr lang="en-US" dirty="0" smtClean="0"/>
              <a:t>E.g. when disabling a previous sanctity dictate</a:t>
            </a:r>
          </a:p>
          <a:p>
            <a:r>
              <a:rPr lang="en-US" dirty="0" smtClean="0"/>
              <a:t>Could we simply send a FB frame without the vector?</a:t>
            </a:r>
          </a:p>
          <a:p>
            <a:pPr lvl="1"/>
            <a:r>
              <a:rPr lang="en-US" dirty="0" smtClean="0"/>
              <a:t>i.e. unsolicited FB frame with MIMO control field, but no compressed FB field?</a:t>
            </a:r>
          </a:p>
          <a:p>
            <a:pPr lvl="2"/>
            <a:r>
              <a:rPr lang="en-US" dirty="0" smtClean="0"/>
              <a:t>Field is implicitly missing based on MPDU length - </a:t>
            </a:r>
            <a:r>
              <a:rPr lang="en-US" b="1" i="1" dirty="0" smtClean="0">
                <a:solidFill>
                  <a:srgbClr val="FF0000"/>
                </a:solidFill>
              </a:rPr>
              <a:t>preferred</a:t>
            </a:r>
          </a:p>
          <a:p>
            <a:pPr lvl="1"/>
            <a:r>
              <a:rPr lang="en-US" dirty="0" smtClean="0"/>
              <a:t>i.e. no need to wait for a sounding exchange</a:t>
            </a:r>
          </a:p>
          <a:p>
            <a:r>
              <a:rPr lang="en-US" dirty="0" smtClean="0"/>
              <a:t>Alternative:</a:t>
            </a:r>
          </a:p>
          <a:p>
            <a:pPr lvl="1"/>
            <a:r>
              <a:rPr lang="en-US" dirty="0" smtClean="0"/>
              <a:t>Use another reserved bit in each of the VHT and HE MIMO control fields to indicate that no Matrix or CQI is present</a:t>
            </a:r>
          </a:p>
          <a:p>
            <a:pPr lvl="1"/>
            <a:r>
              <a:rPr lang="en-US" dirty="0" smtClean="0"/>
              <a:t>I.e. change another reserved bit in each of VHT and HE MIMO Control fields to be “No FB Matrix or CQI Present”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62905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105157</TotalTime>
  <Words>939</Words>
  <Application>Microsoft Office PowerPoint</Application>
  <PresentationFormat>On-screen Show (4:3)</PresentationFormat>
  <Paragraphs>122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TXBF FB Vector Sanctity</vt:lpstr>
      <vt:lpstr>Abstract</vt:lpstr>
      <vt:lpstr>CID 8100</vt:lpstr>
      <vt:lpstr>Basic Scheme</vt:lpstr>
      <vt:lpstr>Exception to Vector Sanctity</vt:lpstr>
      <vt:lpstr>Add a capability indication</vt:lpstr>
      <vt:lpstr>Signal Vector Sanctity With Reserved Bit in VHT FB Frame</vt:lpstr>
      <vt:lpstr>Signal Vector Sanctity With Reserved Bit in HE FB Frame</vt:lpstr>
      <vt:lpstr>Add a management action frame??</vt:lpstr>
      <vt:lpstr>Tone Information Interpolation</vt:lpstr>
      <vt:lpstr>Straw poll #1</vt:lpstr>
      <vt:lpstr>Straw poll #2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 Transmit Power</dc:title>
  <dc:creator>Matthew Fischer</dc:creator>
  <cp:keywords>March 2016</cp:keywords>
  <cp:lastModifiedBy>Matthew Fischer</cp:lastModifiedBy>
  <cp:revision>852</cp:revision>
  <cp:lastPrinted>1998-02-10T13:28:06Z</cp:lastPrinted>
  <dcterms:created xsi:type="dcterms:W3CDTF">2007-05-21T21:00:37Z</dcterms:created>
  <dcterms:modified xsi:type="dcterms:W3CDTF">2017-01-16T17:24:06Z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1073190392</vt:i4>
  </property>
  <property fmtid="{D5CDD505-2E9C-101B-9397-08002B2CF9AE}" pid="3" name="_NewReviewCycle">
    <vt:lpwstr/>
  </property>
  <property fmtid="{D5CDD505-2E9C-101B-9397-08002B2CF9AE}" pid="4" name="_EmailSubject">
    <vt:lpwstr>Meeting with QCOM</vt:lpwstr>
  </property>
  <property fmtid="{D5CDD505-2E9C-101B-9397-08002B2CF9AE}" pid="5" name="_AuthorEmail">
    <vt:lpwstr>rporat@broadcom.com</vt:lpwstr>
  </property>
  <property fmtid="{D5CDD505-2E9C-101B-9397-08002B2CF9AE}" pid="6" name="_AuthorEmailDisplayName">
    <vt:lpwstr>Ron Porat</vt:lpwstr>
  </property>
  <property fmtid="{D5CDD505-2E9C-101B-9397-08002B2CF9AE}" pid="7" name="_PreviousAdHocReviewCycleID">
    <vt:i4>696533451</vt:i4>
  </property>
</Properties>
</file>