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01" r:id="rId2"/>
    <p:sldId id="467" r:id="rId3"/>
    <p:sldId id="622" r:id="rId4"/>
    <p:sldId id="620" r:id="rId5"/>
    <p:sldId id="612" r:id="rId6"/>
    <p:sldId id="624" r:id="rId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4240" autoAdjust="0"/>
  </p:normalViewPr>
  <p:slideViewPr>
    <p:cSldViewPr>
      <p:cViewPr varScale="1">
        <p:scale>
          <a:sx n="105" d="100"/>
          <a:sy n="105" d="100"/>
        </p:scale>
        <p:origin x="-20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590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Nov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January 2017</a:t>
            </a:r>
            <a:endParaRPr lang="en-US" sz="1800" b="1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802.11-17/0109r1</a:t>
            </a:r>
            <a:endParaRPr lang="en-US" alt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SSW-Feedback &amp; SSW-ACK</a:t>
            </a:r>
            <a:br>
              <a:rPr lang="en-US" dirty="0" smtClean="0"/>
            </a:br>
            <a:r>
              <a:rPr lang="en-US" dirty="0" smtClean="0"/>
              <a:t>for Short SSW packet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703113"/>
              </p:ext>
            </p:extLst>
          </p:nvPr>
        </p:nvGraphicFramePr>
        <p:xfrm>
          <a:off x="1143000" y="3279775"/>
          <a:ext cx="7224713" cy="334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3" name="Document" r:id="rId5" imgW="8941254" imgH="3812514" progId="Word.Document.8">
                  <p:embed/>
                </p:oleObj>
              </mc:Choice>
              <mc:Fallback>
                <p:oleObj name="Document" r:id="rId5" imgW="8941254" imgH="3812514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79775"/>
                        <a:ext cx="7224713" cy="334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b="0" dirty="0" smtClean="0"/>
              <a:t>In the current SFD, Short SSW packet can be transmitted as part of an I-TXSS and R-TXSS during DTI.</a:t>
            </a:r>
          </a:p>
          <a:p>
            <a:endParaRPr lang="en-US" altLang="ko-KR" sz="1600" b="0" dirty="0"/>
          </a:p>
          <a:p>
            <a:r>
              <a:rPr lang="en-US" altLang="ko-KR" sz="1600" b="0" dirty="0" smtClean="0"/>
              <a:t>However, existing 11ad SSW-Feedback frame and SSW-ACK frame cannot indicate all cases of sectors which are indicated by Short SSW packet.</a:t>
            </a:r>
          </a:p>
          <a:p>
            <a:pPr marL="0" indent="0">
              <a:buNone/>
            </a:pPr>
            <a:endParaRPr lang="en-US" altLang="ko-KR" sz="1600" b="0" dirty="0"/>
          </a:p>
          <a:p>
            <a:r>
              <a:rPr lang="en-US" altLang="ko-KR" sz="1600" b="0" dirty="0" smtClean="0"/>
              <a:t>In this contribution, we propose the modification of existing SSW-Feedback frame and SSW-ACK-frame when Short SSW packet is used.</a:t>
            </a:r>
          </a:p>
          <a:p>
            <a:endParaRPr lang="en-US" altLang="ko-KR" sz="1600" b="0" dirty="0"/>
          </a:p>
          <a:p>
            <a:endParaRPr lang="en-US" altLang="ko-KR" sz="1600" b="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4519613"/>
            <a:ext cx="6188075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모서리가 둥근 직사각형 2"/>
          <p:cNvSpPr/>
          <p:nvPr/>
        </p:nvSpPr>
        <p:spPr bwMode="auto">
          <a:xfrm>
            <a:off x="5943600" y="4572000"/>
            <a:ext cx="1371600" cy="175260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43002" y="42950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Not defined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 of signaling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endParaRPr lang="en-US" altLang="ko-KR" sz="1600" b="0" dirty="0" smtClean="0"/>
          </a:p>
          <a:p>
            <a:r>
              <a:rPr lang="en-US" altLang="ko-KR" sz="1600" b="0" dirty="0" smtClean="0"/>
              <a:t>If the existing 11ad SSW-Feedback frame and SSW-ACK frame are used for Feedback and ACK for Short SSW packet, the number of bits (Sector Select &amp; DMG Antenna Select) is not enough to indicate full cases of CDOWN field and RF Chain ID.</a:t>
            </a:r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pPr marL="0" indent="0">
              <a:buNone/>
            </a:pPr>
            <a:endParaRPr lang="en-US" altLang="ko-KR" sz="1600" b="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400" b="1" dirty="0" smtClean="0">
                <a:solidFill>
                  <a:srgbClr val="FF0000"/>
                </a:solidFill>
              </a:rPr>
              <a:t>The number of bits for CDOWN field within Short SSW packet is 11 bits.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400" b="1" dirty="0" smtClean="0">
                <a:solidFill>
                  <a:srgbClr val="FF0000"/>
                </a:solidFill>
              </a:rPr>
              <a:t>The number of bits for existing Sector Select field is only 6 bits. </a:t>
            </a:r>
          </a:p>
          <a:p>
            <a:endParaRPr lang="en-US" altLang="ko-KR" sz="1600" b="0" dirty="0"/>
          </a:p>
          <a:p>
            <a:endParaRPr lang="en-US" altLang="ko-KR" sz="1600" b="0" dirty="0" smtClean="0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875" y="3048000"/>
            <a:ext cx="3698403" cy="784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07" y="4140362"/>
            <a:ext cx="4979486" cy="80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30962"/>
            <a:ext cx="3810000" cy="462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직선 연결선 6"/>
          <p:cNvCxnSpPr/>
          <p:nvPr/>
        </p:nvCxnSpPr>
        <p:spPr bwMode="auto">
          <a:xfrm flipH="1">
            <a:off x="2133600" y="4774286"/>
            <a:ext cx="1480678" cy="3566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4071478" y="4774286"/>
            <a:ext cx="1491122" cy="3566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직사각형 9"/>
          <p:cNvSpPr/>
          <p:nvPr/>
        </p:nvSpPr>
        <p:spPr bwMode="auto">
          <a:xfrm>
            <a:off x="2270214" y="3225961"/>
            <a:ext cx="794878" cy="60683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2065946" y="5148053"/>
            <a:ext cx="1447800" cy="445367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12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직선 연결선 18"/>
          <p:cNvCxnSpPr/>
          <p:nvPr/>
        </p:nvCxnSpPr>
        <p:spPr bwMode="auto">
          <a:xfrm flipH="1">
            <a:off x="1905000" y="3052762"/>
            <a:ext cx="2057400" cy="13597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직선 연결선 19"/>
          <p:cNvCxnSpPr/>
          <p:nvPr/>
        </p:nvCxnSpPr>
        <p:spPr bwMode="auto">
          <a:xfrm>
            <a:off x="4495800" y="3052762"/>
            <a:ext cx="1463038" cy="13597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31556"/>
            <a:ext cx="7772400" cy="1121044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roposed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SSW-Feedback frame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SSW-ACK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endParaRPr lang="en-US" altLang="ko-KR" sz="1600" dirty="0" smtClean="0"/>
          </a:p>
          <a:p>
            <a:r>
              <a:rPr lang="en-US" altLang="ko-KR" sz="1600" b="0" dirty="0" smtClean="0"/>
              <a:t>Reserved bits of SSW Feedback field can be used in order to signal insufficient bits.</a:t>
            </a:r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/>
          </a:p>
          <a:p>
            <a:pPr lvl="1"/>
            <a:r>
              <a:rPr lang="en-US" altLang="ko-KR" sz="1400" b="1" dirty="0" smtClean="0"/>
              <a:t>CDOWN Select 1 &amp; CDOWN Select 2 fields: </a:t>
            </a:r>
            <a:r>
              <a:rPr lang="en-US" altLang="ko-KR" sz="1400" b="0" dirty="0" smtClean="0"/>
              <a:t>the combination of these fields indicate full cases of CDOWN indicated by Short SSW packet.</a:t>
            </a:r>
          </a:p>
          <a:p>
            <a:pPr lvl="1"/>
            <a:r>
              <a:rPr lang="en-US" altLang="ko-KR" sz="1400" b="1" dirty="0" smtClean="0"/>
              <a:t>RF Chain Select: </a:t>
            </a:r>
            <a:r>
              <a:rPr lang="en-US" altLang="ko-KR" sz="1400" b="0" dirty="0" smtClean="0"/>
              <a:t>this field indicates the RF Chain ID which </a:t>
            </a:r>
            <a:r>
              <a:rPr lang="en-US" altLang="ko-KR" sz="1400" dirty="0" smtClean="0"/>
              <a:t>is used by Short SSW packet.</a:t>
            </a:r>
            <a:endParaRPr lang="en-US" altLang="ko-KR" sz="1400" b="0" dirty="0" smtClean="0"/>
          </a:p>
          <a:p>
            <a:endParaRPr lang="en-US" altLang="ko-KR" sz="1400" b="0" dirty="0"/>
          </a:p>
          <a:p>
            <a:endParaRPr lang="en-US" altLang="ko-KR" sz="1400" b="0" dirty="0" smtClean="0"/>
          </a:p>
          <a:p>
            <a:endParaRPr lang="en-US" altLang="ko-KR" sz="14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/>
          </a:p>
          <a:p>
            <a:endParaRPr lang="en-US" altLang="ko-KR" sz="1600" b="0" dirty="0" smtClean="0"/>
          </a:p>
          <a:p>
            <a:endParaRPr lang="en-US" altLang="ko-KR" sz="1600" b="0" dirty="0" smtClean="0"/>
          </a:p>
          <a:p>
            <a:endParaRPr lang="en-US" altLang="ko-KR" sz="1600" b="0" dirty="0"/>
          </a:p>
          <a:p>
            <a:endParaRPr lang="en-US" altLang="ko-KR" sz="1600" b="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2362200"/>
            <a:ext cx="5791200" cy="93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직선 연결선 6"/>
          <p:cNvCxnSpPr/>
          <p:nvPr/>
        </p:nvCxnSpPr>
        <p:spPr bwMode="auto">
          <a:xfrm flipH="1">
            <a:off x="1905000" y="3052762"/>
            <a:ext cx="2057400" cy="544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4495800" y="3052762"/>
            <a:ext cx="1463039" cy="5447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319755" y="3665274"/>
            <a:ext cx="1986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Feedback for SSW frame</a:t>
            </a:r>
            <a:endParaRPr lang="ko-KR" alt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319754" y="4412478"/>
            <a:ext cx="2748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(Proposal) 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Feedback for Short SSW packet</a:t>
            </a:r>
          </a:p>
        </p:txBody>
      </p:sp>
      <p:sp>
        <p:nvSpPr>
          <p:cNvPr id="24" name="오른쪽 화살표 23"/>
          <p:cNvSpPr/>
          <p:nvPr/>
        </p:nvSpPr>
        <p:spPr bwMode="auto">
          <a:xfrm rot="10800000">
            <a:off x="6091156" y="3727574"/>
            <a:ext cx="228600" cy="152400"/>
          </a:xfrm>
          <a:prstGeom prst="rightArrow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오른쪽 화살표 29"/>
          <p:cNvSpPr/>
          <p:nvPr/>
        </p:nvSpPr>
        <p:spPr bwMode="auto">
          <a:xfrm rot="10800000">
            <a:off x="6091155" y="4567111"/>
            <a:ext cx="228600" cy="152400"/>
          </a:xfrm>
          <a:prstGeom prst="rightArrow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2" y="3597552"/>
            <a:ext cx="4602477" cy="5990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363" y="4419600"/>
            <a:ext cx="4602476" cy="584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endParaRPr lang="en-US" altLang="ko-KR" sz="1400" b="0" dirty="0" smtClean="0"/>
          </a:p>
          <a:p>
            <a:r>
              <a:rPr lang="en-US" altLang="ko-KR" sz="1600" b="0" dirty="0" smtClean="0"/>
              <a:t>It </a:t>
            </a:r>
            <a:r>
              <a:rPr lang="en-US" altLang="ko-KR" sz="1600" b="0" dirty="0"/>
              <a:t>is </a:t>
            </a:r>
            <a:r>
              <a:rPr lang="en-US" altLang="ko-KR" sz="1600" b="0" dirty="0" smtClean="0"/>
              <a:t>a problem that full cases of sector which can be indicated by SSW-Feedback </a:t>
            </a:r>
            <a:r>
              <a:rPr lang="en-US" altLang="ko-KR" sz="1600" b="0" dirty="0"/>
              <a:t>frame </a:t>
            </a:r>
            <a:r>
              <a:rPr lang="en-US" altLang="ko-KR" sz="1600" b="0" dirty="0" smtClean="0"/>
              <a:t>and </a:t>
            </a:r>
            <a:r>
              <a:rPr lang="en-US" altLang="ko-KR" sz="1600" b="0" dirty="0"/>
              <a:t>SSW-ACK frame </a:t>
            </a:r>
            <a:r>
              <a:rPr lang="en-US" altLang="ko-KR" sz="1600" b="0" dirty="0" smtClean="0"/>
              <a:t>are mismatched with Short SSW packet.</a:t>
            </a:r>
          </a:p>
          <a:p>
            <a:endParaRPr lang="en-US" altLang="ko-KR" sz="1600" b="0" dirty="0"/>
          </a:p>
          <a:p>
            <a:r>
              <a:rPr lang="en-US" altLang="ko-KR" sz="1600" b="0" dirty="0"/>
              <a:t>In this contribution, we propose SSW-Feedback frame and Short SSW-ACK frame to </a:t>
            </a:r>
            <a:r>
              <a:rPr lang="en-US" altLang="ko-KR" sz="1600" b="0" dirty="0" smtClean="0"/>
              <a:t>complete SLS if Short SSW packet is used during ISS and RSS.</a:t>
            </a:r>
            <a:endParaRPr lang="en-US" altLang="ko-KR" sz="1600" b="0" dirty="0"/>
          </a:p>
          <a:p>
            <a:endParaRPr lang="en-US" altLang="ko-KR" sz="1400" b="0" dirty="0"/>
          </a:p>
        </p:txBody>
      </p:sp>
    </p:spTree>
    <p:extLst>
      <p:ext uri="{BB962C8B-B14F-4D97-AF65-F5344CB8AC3E}">
        <p14:creationId xmlns:p14="http://schemas.microsoft.com/office/powerpoint/2010/main" val="42706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 &amp; Motion #1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Do you agree to add the following text to the SFD:</a:t>
            </a:r>
            <a:endParaRPr lang="en-US" altLang="ko-KR" sz="1800" dirty="0"/>
          </a:p>
          <a:p>
            <a:pPr marL="400050" lvl="1" indent="0">
              <a:buNone/>
            </a:pPr>
            <a:endParaRPr lang="en-US" altLang="ko-KR" sz="1800" b="0" dirty="0" smtClean="0"/>
          </a:p>
          <a:p>
            <a:pPr marL="400050" lvl="1" indent="0">
              <a:buNone/>
            </a:pPr>
            <a:r>
              <a:rPr lang="en-US" altLang="ko-KR" sz="1600" dirty="0" smtClean="0"/>
              <a:t>If the Short SSW packet is transmitted during ISS and RSS and then SSW-Feedback frame and SSW-ACK frame are transmitted, SSW Feedback field within SSW-Feedback frame and SSW-ACK frame is interpreted as the figure in slide 4. </a:t>
            </a:r>
          </a:p>
          <a:p>
            <a:pPr marL="742950" lvl="2" indent="0">
              <a:buNone/>
            </a:pPr>
            <a:r>
              <a:rPr lang="en-US" altLang="ko-KR" sz="1400" dirty="0" smtClean="0"/>
              <a:t>- Sector Select subfield (6bits) is interpreted as CDOWN Select 1 subfield (6bits).</a:t>
            </a:r>
          </a:p>
          <a:p>
            <a:pPr marL="742950" lvl="2" indent="0">
              <a:buNone/>
            </a:pPr>
            <a:r>
              <a:rPr lang="en-US" altLang="ko-KR" sz="1400" dirty="0" smtClean="0"/>
              <a:t>- DMG Antenna Select subfield (2bits) is interpreted as RF Chain Select subfield (2bits).</a:t>
            </a:r>
          </a:p>
          <a:p>
            <a:pPr marL="742950" lvl="2" indent="0">
              <a:buNone/>
            </a:pPr>
            <a:r>
              <a:rPr lang="en-US" altLang="ko-KR" sz="1400" dirty="0" smtClean="0"/>
              <a:t>- Reserved bits (5bits) are interpreted as CDOWN Select 2 subfield (5bits).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179854</TotalTime>
  <Words>474</Words>
  <Application>Microsoft Office PowerPoint</Application>
  <PresentationFormat>화면 슬라이드 쇼(4:3)</PresentationFormat>
  <Paragraphs>104</Paragraphs>
  <Slides>6</Slides>
  <Notes>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ACcord Submission Template</vt:lpstr>
      <vt:lpstr>Document</vt:lpstr>
      <vt:lpstr>SSW-Feedback &amp; SSW-ACK for Short SSW packet</vt:lpstr>
      <vt:lpstr>Introduction </vt:lpstr>
      <vt:lpstr>Problems of signaling</vt:lpstr>
      <vt:lpstr>Proposed SSW-Feedback frame  &amp; SSW-ACK frame </vt:lpstr>
      <vt:lpstr>Conclusion</vt:lpstr>
      <vt:lpstr>SP &amp; Motion #1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2378</cp:revision>
  <cp:lastPrinted>2015-07-07T10:54:43Z</cp:lastPrinted>
  <dcterms:created xsi:type="dcterms:W3CDTF">2009-12-02T19:05:24Z</dcterms:created>
  <dcterms:modified xsi:type="dcterms:W3CDTF">2017-01-18T14:44:55Z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