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82" r:id="rId4"/>
    <p:sldId id="273" r:id="rId5"/>
    <p:sldId id="283" r:id="rId6"/>
    <p:sldId id="274" r:id="rId7"/>
    <p:sldId id="277" r:id="rId8"/>
    <p:sldId id="284" r:id="rId9"/>
    <p:sldId id="285" r:id="rId10"/>
    <p:sldId id="286" r:id="rId11"/>
    <p:sldId id="287" r:id="rId12"/>
    <p:sldId id="264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92" d="100"/>
          <a:sy n="92" d="100"/>
        </p:scale>
        <p:origin x="726" y="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G. Cheng et al, Peraso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b-NO"/>
              <a:t>G. Cheng et al, Peraso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G. Cheng et al, Peraso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G. Cheng et al, Peraso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G. Cheng et al, Peraso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G. Cheng et al, Peraso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G. Cheng et al, Peraso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G. Cheng et al, Peraso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G. Cheng et al, Peraso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b-NO"/>
              <a:t>G. Cheng et al, Peraso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2743200" y="357166"/>
            <a:ext cx="575789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11-17-0101-00-00ay-TX-Masks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nb-NO"/>
              <a:t>G. Cheng et al, Peraso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TX Masks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2017-01-16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6707253"/>
              </p:ext>
            </p:extLst>
          </p:nvPr>
        </p:nvGraphicFramePr>
        <p:xfrm>
          <a:off x="512763" y="2276475"/>
          <a:ext cx="8074025" cy="247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4" name="Document" r:id="rId4" imgW="8237804" imgH="2538978" progId="Word.Document.8">
                  <p:embed/>
                </p:oleObj>
              </mc:Choice>
              <mc:Fallback>
                <p:oleObj name="Document" r:id="rId4" imgW="8237804" imgH="253897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276475"/>
                        <a:ext cx="8074025" cy="2478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 Distortion Results (4)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81800" y="1981200"/>
            <a:ext cx="1674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CB = 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G. Cheng et al,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200" y="1635406"/>
            <a:ext cx="6413400" cy="48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329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 Distortion Results (5)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5600" y="1981200"/>
            <a:ext cx="17510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CB = 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G. Cheng et al,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635406"/>
            <a:ext cx="6413400" cy="48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842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nb-NO"/>
              <a:t>G. Cheng et al, Peraso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Draft 802.11 </a:t>
            </a:r>
            <a:r>
              <a:rPr lang="en-US" dirty="0" err="1"/>
              <a:t>RevMC</a:t>
            </a:r>
            <a:r>
              <a:rPr lang="en-US" dirty="0"/>
              <a:t>, D8.0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IEEE 802.11-15-0866r4 11ay Evaluation Methodology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nb-NO"/>
              <a:t>G. Cheng et al, Peraso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TX Masks for 802.11ay to cover all bandwidths are provided along with technical justification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802.11ay Masks For All Bandwidths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3200" y="1981200"/>
            <a:ext cx="19034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Channel BW = 1 has the same mask as 802.11ad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Revised masks for channel bandwidths 2, 3, and 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G. Cheng et al,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635406"/>
            <a:ext cx="6413400" cy="48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175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Revised Proposal for 802.11ay Mask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Levels remain the same as 802.11ad (0, -17, -22, and -30 dB)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First corner shifts by the channel spacing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Remaining corners scale with bandwidth (to accommodate spectral re-growth from amplifier non-linearity)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1 Channel (same as 802.11ad)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First corner at 0.94 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Second corner at 1.2 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Third corner at 2.7 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Fourth corner at 3.06 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2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First corner at 2.02 GHz (i.e. 0.94 GHz+ 2.160 GHz / 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Second corner at 2.40 GHz (i.e. 2 *1.2 GHz)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Third corner at 5.40 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Fourth corner at 6.12 GHz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G. Cheng et al,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6674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Revised Proposal for 802.11ay Mask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3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First corner at 3.10 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Second corner at 3.60 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Third corner at 8.10 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Fourth corner at 9.18 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4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First corner at 4.18 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Second corner at 4.80 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Third corner at 10.80 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Fourth corner at 12.24 GHz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G. Cheng et al,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6053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802.11ay Mask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0800" y="1794426"/>
            <a:ext cx="2590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Mean ACI level across adjacent channel bandwidth is increased slightly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CB 1  = -19.2 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CB 2  = -16.5 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CB 3  = -15.0 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CB 4  = -13.7 dB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Wider bandwidth signal PSD will scale downward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Net interference is less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G. Cheng et al,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427000"/>
            <a:ext cx="6680625" cy="50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430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 Distortion Results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New results under tighter conditions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Rapp Model from 802.11ay Evaluation Methodology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Root raised cosine beta = 0.3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Pi/2 BPSK Modulation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0.5 dB back-off from </a:t>
            </a:r>
            <a:r>
              <a:rPr lang="en-US" dirty="0" err="1"/>
              <a:t>P</a:t>
            </a:r>
            <a:r>
              <a:rPr lang="en-US" baseline="-25000" dirty="0" err="1"/>
              <a:t>sat</a:t>
            </a:r>
            <a:endParaRPr lang="en-US" baseline="-25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G. Cheng et al,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9389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675446"/>
            <a:ext cx="6306510" cy="47247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 Distortion Results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0" y="1981200"/>
            <a:ext cx="15986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CB =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G. Cheng et al,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9694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 Distortion Results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4200" y="1981200"/>
            <a:ext cx="15224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CB =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G. Cheng et al,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636107"/>
            <a:ext cx="6413400" cy="48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46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888</TotalTime>
  <Words>532</Words>
  <Application>Microsoft Office PowerPoint</Application>
  <PresentationFormat>On-screen Show (4:3)</PresentationFormat>
  <Paragraphs>109</Paragraphs>
  <Slides>12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 Unicode MS</vt:lpstr>
      <vt:lpstr>MS Gothic</vt:lpstr>
      <vt:lpstr>Arial</vt:lpstr>
      <vt:lpstr>Times New Roman</vt:lpstr>
      <vt:lpstr>Office Theme</vt:lpstr>
      <vt:lpstr>Document</vt:lpstr>
      <vt:lpstr>TX Masks</vt:lpstr>
      <vt:lpstr>Abstract</vt:lpstr>
      <vt:lpstr>802.11ay Masks For All Bandwidths (1)</vt:lpstr>
      <vt:lpstr>Revised Proposal for 802.11ay Mask (2)</vt:lpstr>
      <vt:lpstr>Revised Proposal for 802.11ay Mask (3)</vt:lpstr>
      <vt:lpstr>Proposed 802.11ay Mask (3)</vt:lpstr>
      <vt:lpstr>PA Distortion Results (1)</vt:lpstr>
      <vt:lpstr>PA Distortion Results (2)</vt:lpstr>
      <vt:lpstr>PA Distortion Results (3)</vt:lpstr>
      <vt:lpstr>PA Distortion Results (4)</vt:lpstr>
      <vt:lpstr>PA Distortion Results (5)</vt:lpstr>
      <vt:lpstr>References</vt:lpstr>
    </vt:vector>
  </TitlesOfParts>
  <Company>Peraso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TX Masks</dc:title>
  <dc:creator>Christopher Hansen</dc:creator>
  <cp:lastModifiedBy>Christopher Hansen</cp:lastModifiedBy>
  <cp:revision>69</cp:revision>
  <cp:lastPrinted>1601-01-01T00:00:00Z</cp:lastPrinted>
  <dcterms:created xsi:type="dcterms:W3CDTF">2016-08-31T21:04:30Z</dcterms:created>
  <dcterms:modified xsi:type="dcterms:W3CDTF">2017-01-16T19:11:27Z</dcterms:modified>
</cp:coreProperties>
</file>