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302" r:id="rId23"/>
    <p:sldId id="285" r:id="rId24"/>
    <p:sldId id="286" r:id="rId25"/>
    <p:sldId id="287" r:id="rId26"/>
    <p:sldId id="290" r:id="rId27"/>
    <p:sldId id="289" r:id="rId28"/>
    <p:sldId id="288" r:id="rId29"/>
    <p:sldId id="291" r:id="rId30"/>
    <p:sldId id="293" r:id="rId31"/>
    <p:sldId id="294" r:id="rId32"/>
    <p:sldId id="295" r:id="rId33"/>
    <p:sldId id="296" r:id="rId34"/>
    <p:sldId id="297" r:id="rId35"/>
    <p:sldId id="298" r:id="rId36"/>
    <p:sldId id="299" r:id="rId37"/>
    <p:sldId id="300" r:id="rId38"/>
    <p:sldId id="301" r:id="rId39"/>
    <p:sldId id="258" r:id="rId40"/>
    <p:sldId id="259" r:id="rId41"/>
    <p:sldId id="260" r:id="rId42"/>
    <p:sldId id="261" r:id="rId43"/>
    <p:sldId id="303" r:id="rId44"/>
    <p:sldId id="262" r:id="rId45"/>
    <p:sldId id="263" r:id="rId46"/>
    <p:sldId id="264"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302"/>
            <p14:sldId id="285"/>
            <p14:sldId id="286"/>
            <p14:sldId id="287"/>
          </p14:sldIdLst>
        </p14:section>
        <p14:section name="Slot # 2" id="{5DEA695E-ACCD-4583-8C8C-713FC3EAA3F2}">
          <p14:sldIdLst>
            <p14:sldId id="290"/>
            <p14:sldId id="289"/>
            <p14:sldId id="288"/>
            <p14:sldId id="291"/>
            <p14:sldId id="293"/>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303"/>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660"/>
  </p:normalViewPr>
  <p:slideViewPr>
    <p:cSldViewPr>
      <p:cViewPr>
        <p:scale>
          <a:sx n="100" d="100"/>
          <a:sy n="100" d="100"/>
        </p:scale>
        <p:origin x="606" y="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802.11-17/0097r2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09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90205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857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77595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7683485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t>11-17-205).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097299664"/>
              </p:ext>
            </p:extLst>
          </p:nvPr>
        </p:nvGraphicFramePr>
        <p:xfrm>
          <a:off x="380206" y="1751013"/>
          <a:ext cx="8458200" cy="4468350"/>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March </a:t>
                      </a:r>
                      <a:r>
                        <a:rPr lang="en-US" sz="1400" dirty="0" smtClean="0"/>
                        <a:t>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492360">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Vancouver, Canada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March 12</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-17</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2016</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22091113"/>
              </p:ext>
            </p:extLst>
          </p:nvPr>
        </p:nvGraphicFramePr>
        <p:xfrm>
          <a:off x="323528" y="1916832"/>
          <a:ext cx="8424935" cy="280592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endParaRPr lang="en-US" sz="1400" dirty="0" smtClean="0"/>
                    </a:p>
                  </a:txBody>
                  <a:tcPr marT="45712" marB="45712"/>
                </a:tc>
              </a:tr>
              <a:tr h="259072">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r>
                        <a:rPr lang="en-US" sz="1400" dirty="0" smtClean="0"/>
                        <a:t>15min</a:t>
                      </a:r>
                      <a:endParaRPr lang="en-US" sz="1400" dirty="0"/>
                    </a:p>
                  </a:txBody>
                  <a:tcPr marT="45712" marB="45712"/>
                </a:tc>
              </a:tr>
              <a:tr h="305408">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1hr</a:t>
                      </a:r>
                      <a:endParaRPr lang="en-US" sz="1400" dirty="0"/>
                    </a:p>
                  </a:txBody>
                  <a:tcPr marT="45712" marB="45712"/>
                </a:tc>
              </a:tr>
              <a:tr h="305408">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40min as</a:t>
                      </a:r>
                      <a:r>
                        <a:rPr lang="en-US" sz="1400" baseline="0" dirty="0" smtClean="0"/>
                        <a:t> time permits.</a:t>
                      </a:r>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11-17/205r0 </a:t>
            </a:r>
            <a:r>
              <a:rPr lang="en-US" b="0" dirty="0" smtClean="0"/>
              <a:t>“</a:t>
            </a:r>
            <a:r>
              <a:rPr lang="en-US" dirty="0"/>
              <a:t>Meeting Minutes </a:t>
            </a:r>
            <a:r>
              <a:rPr lang="en-US" dirty="0" smtClean="0"/>
              <a:t>January </a:t>
            </a:r>
            <a:r>
              <a:rPr lang="en-US" dirty="0" smtClean="0"/>
              <a:t>2017 </a:t>
            </a:r>
            <a:r>
              <a:rPr lang="en-US" dirty="0"/>
              <a:t>Session</a:t>
            </a:r>
            <a:r>
              <a:rPr lang="en-US" b="0" dirty="0" smtClean="0"/>
              <a:t>” </a:t>
            </a:r>
            <a:r>
              <a:rPr lang="en-US" b="0" dirty="0"/>
              <a:t>posted to Mentor </a:t>
            </a:r>
            <a:r>
              <a:rPr lang="en-US" b="0" dirty="0" smtClean="0"/>
              <a:t>on </a:t>
            </a:r>
            <a:r>
              <a:rPr lang="en-US" b="0" dirty="0" smtClean="0"/>
              <a:t>Feb. 2</a:t>
            </a:r>
            <a:r>
              <a:rPr lang="en-US" b="0" baseline="30000" dirty="0" smtClean="0"/>
              <a:t>nd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11-17/205r0 </a:t>
            </a:r>
            <a:r>
              <a:rPr lang="en-US" b="0" dirty="0" smtClean="0"/>
              <a:t>as </a:t>
            </a:r>
            <a:r>
              <a:rPr lang="en-US" b="0" dirty="0" err="1" smtClean="0"/>
              <a:t>TGaz</a:t>
            </a:r>
            <a:r>
              <a:rPr lang="en-US" b="0" dirty="0" smtClean="0"/>
              <a:t> </a:t>
            </a:r>
            <a:r>
              <a:rPr lang="en-US" b="0" dirty="0"/>
              <a:t>meeting minutes for the </a:t>
            </a:r>
            <a:r>
              <a:rPr lang="en-US" b="0" dirty="0" smtClean="0"/>
              <a:t>Jan.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Assaf Kasher</a:t>
            </a:r>
            <a:endParaRPr lang="en-US" b="0" dirty="0"/>
          </a:p>
          <a:p>
            <a:r>
              <a:rPr lang="en-US" b="0" dirty="0"/>
              <a:t>Results (Y/N/A</a:t>
            </a:r>
            <a:r>
              <a:rPr lang="en-US" b="0" dirty="0" smtClean="0"/>
              <a:t>): 18 / 0 / 1</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576416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t>
            </a:r>
            <a:r>
              <a:rPr lang="en-US" dirty="0" smtClean="0"/>
              <a:t>Approve FRD </a:t>
            </a:r>
            <a:br>
              <a:rPr lang="en-US" dirty="0" smtClean="0"/>
            </a:br>
            <a:r>
              <a:rPr lang="en-US" dirty="0" smtClean="0"/>
              <a:t>Working Draft Document</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11-16-424r5 as the </a:t>
            </a:r>
            <a:r>
              <a:rPr lang="en-US" dirty="0" smtClean="0"/>
              <a:t>Task Group AZ FRD working draft document.</a:t>
            </a:r>
            <a:r>
              <a:rPr lang="en-US" dirty="0" smtClean="0"/>
              <a:t> </a:t>
            </a:r>
            <a:endParaRPr lang="en-US" dirty="0"/>
          </a:p>
          <a:p>
            <a:pPr marL="0" indent="0"/>
            <a:endParaRPr lang="en-US" dirty="0"/>
          </a:p>
          <a:p>
            <a:pPr marL="0" indent="0"/>
            <a:r>
              <a:rPr lang="en-US" dirty="0"/>
              <a:t>Moved: </a:t>
            </a:r>
            <a:r>
              <a:rPr lang="en-US" dirty="0" smtClean="0"/>
              <a:t>Allan Zhu</a:t>
            </a:r>
            <a:endParaRPr lang="en-US" dirty="0"/>
          </a:p>
          <a:p>
            <a:pPr marL="0" indent="0"/>
            <a:r>
              <a:rPr lang="en-US" dirty="0"/>
              <a:t>Seconded: </a:t>
            </a:r>
            <a:r>
              <a:rPr lang="en-US" dirty="0" smtClean="0"/>
              <a:t>SK Yong</a:t>
            </a:r>
            <a:endParaRPr lang="en-US" dirty="0"/>
          </a:p>
          <a:p>
            <a:pPr marL="0" indent="0"/>
            <a:r>
              <a:rPr lang="en-US" dirty="0"/>
              <a:t>Result</a:t>
            </a:r>
            <a:r>
              <a:rPr lang="en-US" dirty="0" smtClean="0"/>
              <a:t>:</a:t>
            </a:r>
          </a:p>
          <a:p>
            <a:pPr marL="0" indent="0"/>
            <a:r>
              <a:rPr lang="en-US" dirty="0" smtClean="0"/>
              <a:t>Y: 17 		N: 0		A: 1</a:t>
            </a:r>
            <a:endParaRPr lang="en-US" dirty="0"/>
          </a:p>
          <a:p>
            <a:r>
              <a:rPr lang="en-US" dirty="0" smtClean="0"/>
              <a:t>Motion passes</a:t>
            </a:r>
            <a:endParaRPr lang="en-US" dirty="0"/>
          </a:p>
        </p:txBody>
      </p:sp>
    </p:spTree>
    <p:extLst>
      <p:ext uri="{BB962C8B-B14F-4D97-AF65-F5344CB8AC3E}">
        <p14:creationId xmlns:p14="http://schemas.microsoft.com/office/powerpoint/2010/main" val="2244612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a:solidFill>
                  <a:schemeClr val="tx2"/>
                </a:solidFill>
              </a:rPr>
              <a:t>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91927536"/>
              </p:ext>
            </p:extLst>
          </p:nvPr>
        </p:nvGraphicFramePr>
        <p:xfrm>
          <a:off x="656785" y="2420888"/>
          <a:ext cx="7772404" cy="208259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4" y="2899544"/>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spTree>
    <p:extLst>
      <p:ext uri="{BB962C8B-B14F-4D97-AF65-F5344CB8AC3E}">
        <p14:creationId xmlns:p14="http://schemas.microsoft.com/office/powerpoint/2010/main" val="58208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March Vancouver, Canada </a:t>
            </a:r>
            <a:r>
              <a:rPr lang="en-US" altLang="en-US" dirty="0"/>
              <a:t>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Meeting</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t>Motion to Approve </a:t>
            </a:r>
            <a:r>
              <a:rPr lang="en-US" dirty="0" smtClean="0"/>
              <a:t>SFD </a:t>
            </a:r>
            <a:r>
              <a:rPr lang="en-US" dirty="0"/>
              <a:t/>
            </a:r>
            <a:br>
              <a:rPr lang="en-US" dirty="0"/>
            </a:br>
            <a:r>
              <a:rPr lang="en-US" dirty="0"/>
              <a:t>Working Draft Document</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11-17-462r1 as the </a:t>
            </a:r>
            <a:r>
              <a:rPr lang="en-US" dirty="0" smtClean="0"/>
              <a:t>Task Group AZ FRD working draft document.</a:t>
            </a:r>
            <a:r>
              <a:rPr lang="en-US" dirty="0" smtClean="0"/>
              <a:t> </a:t>
            </a:r>
            <a:endParaRPr lang="en-US" dirty="0"/>
          </a:p>
          <a:p>
            <a:pPr marL="0" indent="0"/>
            <a:endParaRPr lang="en-US" dirty="0"/>
          </a:p>
          <a:p>
            <a:pPr marL="0" indent="0"/>
            <a:r>
              <a:rPr lang="en-US" dirty="0"/>
              <a:t>Moved: </a:t>
            </a:r>
            <a:r>
              <a:rPr lang="en-US" dirty="0" smtClean="0"/>
              <a:t>Seconded:</a:t>
            </a:r>
            <a:endParaRPr lang="en-US" dirty="0"/>
          </a:p>
          <a:p>
            <a:pPr marL="0" indent="0"/>
            <a:r>
              <a:rPr lang="en-US" dirty="0"/>
              <a:t>Result</a:t>
            </a:r>
            <a:r>
              <a:rPr lang="en-US" dirty="0" smtClean="0"/>
              <a:t>:</a:t>
            </a:r>
          </a:p>
          <a:p>
            <a:pPr marL="0" indent="0"/>
            <a:r>
              <a:rPr lang="en-US" dirty="0" smtClean="0"/>
              <a:t>Y:  		N: 0		A: 1</a:t>
            </a:r>
            <a:endParaRPr lang="en-US" dirty="0"/>
          </a:p>
          <a:p>
            <a:r>
              <a:rPr lang="en-US" dirty="0" smtClean="0"/>
              <a:t>Motion passes</a:t>
            </a:r>
            <a:endParaRPr lang="en-US" dirty="0"/>
          </a:p>
        </p:txBody>
      </p:sp>
    </p:spTree>
    <p:extLst>
      <p:ext uri="{BB962C8B-B14F-4D97-AF65-F5344CB8AC3E}">
        <p14:creationId xmlns:p14="http://schemas.microsoft.com/office/powerpoint/2010/main" val="21482461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550</TotalTime>
  <Words>2466</Words>
  <Application>Microsoft Office PowerPoint</Application>
  <PresentationFormat>On-screen Show (4:3)</PresentationFormat>
  <Paragraphs>581</Paragraphs>
  <Slides>46</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Motion to Approve FRD  Working Draft Document</vt:lpstr>
      <vt:lpstr>Presentations</vt:lpstr>
      <vt:lpstr>Attendance reminder</vt:lpstr>
      <vt:lpstr>Recess</vt:lpstr>
      <vt:lpstr>PowerPoint Presentation</vt:lpstr>
      <vt:lpstr>Meeting Slot # 2 discussion items</vt:lpstr>
      <vt:lpstr>Submission order – Slot 2</vt:lpstr>
      <vt:lpstr>TGAZ Approved Timelines</vt:lpstr>
      <vt:lpstr>Goals For May Meeting</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Motion to Approve SFD  Working Draft Document</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March Agenda</dc:title>
  <dc:creator>Segev, Jonathan</dc:creator>
  <cp:lastModifiedBy>Segev, Jonathan</cp:lastModifiedBy>
  <cp:revision>29</cp:revision>
  <cp:lastPrinted>1601-01-01T00:00:00Z</cp:lastPrinted>
  <dcterms:created xsi:type="dcterms:W3CDTF">2017-01-29T08:57:00Z</dcterms:created>
  <dcterms:modified xsi:type="dcterms:W3CDTF">2017-03-14T21:42:37Z</dcterms:modified>
</cp:coreProperties>
</file>