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65" r:id="rId3"/>
    <p:sldId id="257"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90" r:id="rId27"/>
    <p:sldId id="289" r:id="rId28"/>
    <p:sldId id="288" r:id="rId29"/>
    <p:sldId id="291" r:id="rId30"/>
    <p:sldId id="293" r:id="rId31"/>
    <p:sldId id="294" r:id="rId32"/>
    <p:sldId id="295" r:id="rId33"/>
    <p:sldId id="296" r:id="rId34"/>
    <p:sldId id="297" r:id="rId35"/>
    <p:sldId id="298" r:id="rId36"/>
    <p:sldId id="299" r:id="rId37"/>
    <p:sldId id="300" r:id="rId38"/>
    <p:sldId id="301" r:id="rId39"/>
    <p:sldId id="258" r:id="rId40"/>
    <p:sldId id="259" r:id="rId41"/>
    <p:sldId id="260" r:id="rId42"/>
    <p:sldId id="261" r:id="rId43"/>
    <p:sldId id="262" r:id="rId44"/>
    <p:sldId id="263" r:id="rId45"/>
    <p:sldId id="264"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6"/>
            <p14:sldId id="267"/>
            <p14:sldId id="268"/>
            <p14:sldId id="269"/>
            <p14:sldId id="270"/>
            <p14:sldId id="271"/>
            <p14:sldId id="272"/>
            <p14:sldId id="273"/>
            <p14:sldId id="274"/>
            <p14:sldId id="275"/>
            <p14:sldId id="276"/>
            <p14:sldId id="277"/>
            <p14:sldId id="278"/>
            <p14:sldId id="279"/>
            <p14:sldId id="280"/>
          </p14:sldIdLst>
        </p14:section>
        <p14:section name="Slot # 1" id="{A8BC1F47-3153-4394-9D00-B4D234301B74}">
          <p14:sldIdLst>
            <p14:sldId id="281"/>
            <p14:sldId id="282"/>
            <p14:sldId id="283"/>
            <p14:sldId id="284"/>
            <p14:sldId id="285"/>
            <p14:sldId id="286"/>
            <p14:sldId id="287"/>
          </p14:sldIdLst>
        </p14:section>
        <p14:section name="Slot # 2" id="{5DEA695E-ACCD-4583-8C8C-713FC3EAA3F2}">
          <p14:sldIdLst>
            <p14:sldId id="290"/>
            <p14:sldId id="289"/>
            <p14:sldId id="288"/>
            <p14:sldId id="291"/>
            <p14:sldId id="293"/>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1" d="100"/>
          <a:sy n="71" d="100"/>
        </p:scale>
        <p:origin x="1092"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802.11-17/0097r0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802.11-17/0097r0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802.11-17/0097r0</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802.11-17/0097r0</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39</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41</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802.11-17/0097r1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2017-01-29</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088"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902051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685749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775952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15</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695643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076834858"/>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660192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(11-16-1563r2).  </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timelines.</a:t>
            </a:r>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3018367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week</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396155963"/>
              </p:ext>
            </p:extLst>
          </p:nvPr>
        </p:nvGraphicFramePr>
        <p:xfrm>
          <a:off x="380206" y="1751013"/>
          <a:ext cx="8458200" cy="4468350"/>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Match 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11-17-205</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Aldana</a:t>
                      </a:r>
                    </a:p>
                  </a:txBody>
                  <a:tcPr marT="45712" marB="45712"/>
                </a:tc>
                <a:tc>
                  <a:txBody>
                    <a:bodyPr/>
                    <a:lstStyle/>
                    <a:p>
                      <a:r>
                        <a:rPr lang="en-US" sz="1400" dirty="0" smtClean="0"/>
                        <a:t>Jan.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11-16-441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Spec</a:t>
                      </a:r>
                      <a:r>
                        <a:rPr lang="en-US" sz="1400" kern="1200" baseline="0" dirty="0" smtClean="0">
                          <a:solidFill>
                            <a:schemeClr val="dk1"/>
                          </a:solidFill>
                          <a:latin typeface="+mn-lt"/>
                          <a:ea typeface="+mn-ea"/>
                          <a:cs typeface="+mn-cs"/>
                        </a:rPr>
                        <a:t> Framework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working draft</a:t>
                      </a:r>
                      <a:endParaRPr lang="en-US" sz="1400" kern="1200" dirty="0">
                        <a:solidFill>
                          <a:schemeClr val="dk1"/>
                        </a:solidFill>
                        <a:latin typeface="+mn-lt"/>
                        <a:ea typeface="+mn-ea"/>
                        <a:cs typeface="+mn-cs"/>
                      </a:endParaRPr>
                    </a:p>
                  </a:txBody>
                  <a:tcPr marT="45712" marB="45712"/>
                </a:tc>
              </a:tr>
              <a:tr h="492360">
                <a:tc>
                  <a:txBody>
                    <a:bodyPr/>
                    <a:lstStyle/>
                    <a:p>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 Document </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working draft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11-17-417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Passive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11-17-463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Resource Negotiation for Unassociated STAs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11-17-474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Liwen Chu</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11az NDP Announcement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492360">
                <a:tc>
                  <a:txBody>
                    <a:bodyPr/>
                    <a:lstStyle/>
                    <a:p>
                      <a:r>
                        <a:rPr lang="en-US" sz="1400" dirty="0" smtClean="0"/>
                        <a:t>11-17-478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Qinghua Li</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Analysis of Near-far Problem's Impact in UL MU-MIMO with Residual CFO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11-17-476</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Erik Lindskog</a:t>
                      </a:r>
                    </a:p>
                  </a:txBody>
                  <a:tcPr marT="45712" marB="45712"/>
                </a:tc>
                <a:tc>
                  <a:txBody>
                    <a:bodyPr/>
                    <a:lstStyle/>
                    <a:p>
                      <a:r>
                        <a:rPr lang="en-US" sz="1400" dirty="0" smtClean="0"/>
                        <a:t>UL MU Ranging options </a:t>
                      </a:r>
                      <a:endParaRPr lang="en-US" sz="1400" dirty="0"/>
                    </a:p>
                  </a:txBody>
                  <a:tcPr marT="45712" marB="45712"/>
                </a:tc>
                <a:tc>
                  <a:txBody>
                    <a:bodyPr/>
                    <a:lstStyle/>
                    <a:p>
                      <a:r>
                        <a:rPr lang="en-US" sz="1400" dirty="0" smtClean="0"/>
                        <a:t>Technical</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85320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414838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Vancouver, Canada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March 12</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-17</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2016</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Vice-chair:</a:t>
            </a:r>
            <a:r>
              <a:rPr lang="en-US" altLang="en-US" b="0" dirty="0">
                <a:cs typeface="Times New Roman" panose="02020603050405020304" pitchFamily="18" charset="0"/>
              </a:rPr>
              <a:t> Carlos Aldana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19362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4058659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158379308"/>
              </p:ext>
            </p:extLst>
          </p:nvPr>
        </p:nvGraphicFramePr>
        <p:xfrm>
          <a:off x="323528" y="1916832"/>
          <a:ext cx="8424935" cy="2806544"/>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Match 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11-17-205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Aldana</a:t>
                      </a:r>
                    </a:p>
                  </a:txBody>
                  <a:tcPr marT="45712" marB="45712"/>
                </a:tc>
                <a:tc>
                  <a:txBody>
                    <a:bodyPr/>
                    <a:lstStyle/>
                    <a:p>
                      <a:r>
                        <a:rPr lang="en-US" sz="1400" dirty="0" smtClean="0"/>
                        <a:t>Jan.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305408">
                <a:tc>
                  <a:txBody>
                    <a:bodyPr/>
                    <a:lstStyle/>
                    <a:p>
                      <a:r>
                        <a:rPr lang="en-US" sz="1400" dirty="0" smtClean="0"/>
                        <a:t>11-16-441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Spec</a:t>
                      </a:r>
                      <a:r>
                        <a:rPr lang="en-US" sz="1400" kern="1200" baseline="0" dirty="0" smtClean="0">
                          <a:solidFill>
                            <a:schemeClr val="dk1"/>
                          </a:solidFill>
                          <a:latin typeface="+mn-lt"/>
                          <a:ea typeface="+mn-ea"/>
                          <a:cs typeface="+mn-cs"/>
                        </a:rPr>
                        <a:t> Framework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working draft</a:t>
                      </a: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05408">
                <a:tc>
                  <a:txBody>
                    <a:bodyPr/>
                    <a:lstStyle/>
                    <a:p>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 Document </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working draft</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r>
                        <a:rPr lang="en-US" sz="1400" dirty="0" smtClean="0"/>
                        <a:t>11-17-417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Passive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05408">
                <a:tc>
                  <a:txBody>
                    <a:bodyPr/>
                    <a:lstStyle/>
                    <a:p>
                      <a:r>
                        <a:rPr lang="en-US" sz="1400" dirty="0" smtClean="0"/>
                        <a:t>11-17-463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Resource Negotiation for Unassociated STAs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694326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a:t>
            </a:r>
            <a:r>
              <a:rPr lang="en-US" b="0" dirty="0" err="1" smtClean="0"/>
              <a:t>xxxr</a:t>
            </a:r>
            <a:r>
              <a:rPr lang="en-US" b="0" dirty="0" smtClean="0"/>
              <a:t>? “</a:t>
            </a:r>
            <a:r>
              <a:rPr lang="en-US" dirty="0"/>
              <a:t>Meeting Minutes </a:t>
            </a:r>
            <a:r>
              <a:rPr lang="en-US" dirty="0" smtClean="0"/>
              <a:t>January 2016 </a:t>
            </a:r>
            <a:r>
              <a:rPr lang="en-US" dirty="0"/>
              <a:t>Session</a:t>
            </a:r>
            <a:r>
              <a:rPr lang="en-US" b="0" dirty="0" smtClean="0"/>
              <a:t>” </a:t>
            </a:r>
            <a:r>
              <a:rPr lang="en-US" b="0" dirty="0"/>
              <a:t>posted to Mentor </a:t>
            </a:r>
            <a:r>
              <a:rPr lang="en-US" b="0" dirty="0" smtClean="0"/>
              <a:t>on ???? . </a:t>
            </a:r>
            <a:endParaRPr lang="en-US" b="0" dirty="0"/>
          </a:p>
          <a:p>
            <a:endParaRPr lang="en-US" dirty="0"/>
          </a:p>
          <a:p>
            <a:r>
              <a:rPr lang="en-US" dirty="0"/>
              <a:t>Motion:</a:t>
            </a:r>
          </a:p>
          <a:p>
            <a:pPr marL="0" indent="0"/>
            <a:r>
              <a:rPr lang="en-US" b="0" dirty="0"/>
              <a:t>To approve document </a:t>
            </a:r>
            <a:r>
              <a:rPr lang="en-US" b="0" dirty="0" smtClean="0"/>
              <a:t>11-17/</a:t>
            </a:r>
            <a:r>
              <a:rPr lang="en-US" b="0" dirty="0" err="1" smtClean="0"/>
              <a:t>xxxxr</a:t>
            </a:r>
            <a:r>
              <a:rPr lang="en-US" b="0" dirty="0" smtClean="0"/>
              <a:t>? as </a:t>
            </a:r>
            <a:r>
              <a:rPr lang="en-US" b="0" dirty="0" err="1" smtClean="0"/>
              <a:t>TGaz</a:t>
            </a:r>
            <a:r>
              <a:rPr lang="en-US" b="0" dirty="0" smtClean="0"/>
              <a:t> </a:t>
            </a:r>
            <a:r>
              <a:rPr lang="en-US" b="0" dirty="0"/>
              <a:t>meeting minutes for the </a:t>
            </a:r>
            <a:r>
              <a:rPr lang="en-US" b="0" dirty="0" smtClean="0"/>
              <a:t>Jan. meeting</a:t>
            </a:r>
            <a:r>
              <a:rPr lang="en-US" b="0" dirty="0"/>
              <a:t>. </a:t>
            </a:r>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15"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576416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774660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884759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3506346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a:solidFill>
                  <a:schemeClr val="tx2"/>
                </a:solidFill>
              </a:rPr>
              <a:t>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591927536"/>
              </p:ext>
            </p:extLst>
          </p:nvPr>
        </p:nvGraphicFramePr>
        <p:xfrm>
          <a:off x="656785" y="2420888"/>
          <a:ext cx="7772404" cy="208259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11-17-474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Liwen Chu</a:t>
                      </a:r>
                    </a:p>
                  </a:txBody>
                  <a:tcPr marT="45712" marB="45712"/>
                </a:tc>
                <a:tc>
                  <a:txBody>
                    <a:bodyPr/>
                    <a:lstStyle/>
                    <a:p>
                      <a:pPr marL="0" algn="l" defTabSz="914400" rtl="0" eaLnBrk="1" latinLnBrk="0" hangingPunct="1"/>
                      <a:r>
                        <a:rPr lang="en-US" sz="1400" dirty="0" smtClean="0">
                          <a:effectLst/>
                        </a:rPr>
                        <a:t>11az NDP Announcement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11-17-478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Analysis of Near-far Problem's Impact in UL MU-MIMO with Residual CFO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11-17-476</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Erik Lindskog</a:t>
                      </a:r>
                    </a:p>
                  </a:txBody>
                  <a:tcPr marT="45712" marB="45712"/>
                </a:tc>
                <a:tc>
                  <a:txBody>
                    <a:bodyPr/>
                    <a:lstStyle/>
                    <a:p>
                      <a:r>
                        <a:rPr lang="en-US" sz="1400" dirty="0" smtClean="0"/>
                        <a:t>UL MU Ranging options </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4" y="2899544"/>
              <a:ext cx="13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70435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0" name="Title 2"/>
          <p:cNvSpPr>
            <a:spLocks noGrp="1"/>
          </p:cNvSpPr>
          <p:nvPr>
            <p:ph type="title"/>
          </p:nvPr>
        </p:nvSpPr>
        <p:spPr>
          <a:xfrm>
            <a:off x="457200" y="562571"/>
            <a:ext cx="8229600" cy="799058"/>
          </a:xfrm>
        </p:spPr>
        <p:txBody>
          <a:bodyPr/>
          <a:lstStyle/>
          <a:p>
            <a:r>
              <a:rPr lang="en-US" sz="2800" dirty="0" smtClean="0">
                <a:solidFill>
                  <a:schemeClr val="tx2"/>
                </a:solidFill>
                <a:latin typeface="+mj-lt"/>
              </a:rPr>
              <a:t>TGAZ Approved Timelines</a:t>
            </a:r>
            <a:endParaRPr lang="en-US" sz="2800" dirty="0">
              <a:solidFill>
                <a:schemeClr val="tx2"/>
              </a:solidFill>
              <a:latin typeface="+mj-lt"/>
            </a:endParaRPr>
          </a:p>
        </p:txBody>
      </p:sp>
    </p:spTree>
    <p:extLst>
      <p:ext uri="{BB962C8B-B14F-4D97-AF65-F5344CB8AC3E}">
        <p14:creationId xmlns:p14="http://schemas.microsoft.com/office/powerpoint/2010/main" val="582089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March Vancouver, Canada </a:t>
            </a:r>
            <a:r>
              <a:rPr lang="en-US" altLang="en-US" dirty="0"/>
              <a:t>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Meeting</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a:t>Continue on Functional Requirement Document development.</a:t>
            </a:r>
          </a:p>
          <a:p>
            <a:pPr algn="just">
              <a:spcBef>
                <a:spcPts val="1225"/>
              </a:spcBef>
              <a:buFontTx/>
              <a:buChar char="•"/>
            </a:pPr>
            <a:r>
              <a:rPr lang="en-US" altLang="en-US" dirty="0"/>
              <a:t>Approve submissions of technical material towards SFD text.</a:t>
            </a:r>
          </a:p>
          <a:p>
            <a:pPr algn="just">
              <a:spcBef>
                <a:spcPts val="1225"/>
              </a:spcBef>
              <a:buFontTx/>
              <a:buChar char="•"/>
            </a:pPr>
            <a:r>
              <a:rPr lang="en-US" altLang="en-US" dirty="0"/>
              <a:t>Review technical submissions on channel models, proposed technical approaches etc. </a:t>
            </a:r>
          </a:p>
          <a:p>
            <a:pPr algn="just">
              <a:spcBef>
                <a:spcPts val="1225"/>
              </a:spcBef>
              <a:buFontTx/>
              <a:buChar char="•"/>
            </a:pP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lvl="0">
              <a:buFont typeface="Arial" panose="020B0604020202020204" pitchFamily="34" charset="0"/>
              <a:buChar char="•"/>
            </a:pP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224850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smtClean="0"/>
              <a:t>Apr. 19</a:t>
            </a:r>
            <a:r>
              <a:rPr lang="en-US" altLang="en-US" baseline="30000" dirty="0" smtClean="0"/>
              <a:t>th</a:t>
            </a:r>
            <a:r>
              <a:rPr lang="en-US" altLang="en-US" dirty="0" smtClean="0"/>
              <a:t> </a:t>
            </a:r>
            <a:r>
              <a:rPr lang="en-US" altLang="en-US" dirty="0"/>
              <a:t>(Wed.) 10:00AM 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274895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39</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indent="12700" algn="just">
              <a:spcBef>
                <a:spcPct val="20000"/>
              </a:spcBef>
            </a:pPr>
            <a:r>
              <a:rPr lang="en-US" altLang="en-US"/>
              <a:t>This presentation contains the IEEE 802.11 TGaz Next Generation Positioning agenda for the Jan. Atlanta, GA meeting.</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0720129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40</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41</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42</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97313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566162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388</TotalTime>
  <Words>2399</Words>
  <Application>Microsoft Office PowerPoint</Application>
  <PresentationFormat>On-screen Show (4:3)</PresentationFormat>
  <Paragraphs>556</Paragraphs>
  <Slides>45</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5"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Attendance, Voting &amp; Document Status</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2</vt:lpstr>
      <vt:lpstr>TGAZ Approved Timelines</vt:lpstr>
      <vt:lpstr>Goals For May Meeting</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March Agenda</dc:title>
  <dc:creator>Segev, Jonathan</dc:creator>
  <cp:lastModifiedBy>Segev, Jonathan</cp:lastModifiedBy>
  <cp:revision>19</cp:revision>
  <cp:lastPrinted>1601-01-01T00:00:00Z</cp:lastPrinted>
  <dcterms:created xsi:type="dcterms:W3CDTF">2017-01-29T08:57:00Z</dcterms:created>
  <dcterms:modified xsi:type="dcterms:W3CDTF">2017-03-14T19:01:09Z</dcterms:modified>
</cp:coreProperties>
</file>