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57"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90" r:id="rId27"/>
    <p:sldId id="289" r:id="rId28"/>
    <p:sldId id="288" r:id="rId29"/>
    <p:sldId id="291" r:id="rId30"/>
    <p:sldId id="292" r:id="rId31"/>
    <p:sldId id="293" r:id="rId32"/>
    <p:sldId id="294" r:id="rId33"/>
    <p:sldId id="295" r:id="rId34"/>
    <p:sldId id="296" r:id="rId35"/>
    <p:sldId id="297" r:id="rId36"/>
    <p:sldId id="298" r:id="rId37"/>
    <p:sldId id="299" r:id="rId38"/>
    <p:sldId id="300" r:id="rId39"/>
    <p:sldId id="301" r:id="rId40"/>
    <p:sldId id="258" r:id="rId41"/>
    <p:sldId id="259" r:id="rId42"/>
    <p:sldId id="260" r:id="rId43"/>
    <p:sldId id="261" r:id="rId44"/>
    <p:sldId id="262" r:id="rId45"/>
    <p:sldId id="263" r:id="rId46"/>
    <p:sldId id="264"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6"/>
            <p14:sldId id="267"/>
            <p14:sldId id="268"/>
            <p14:sldId id="269"/>
            <p14:sldId id="270"/>
            <p14:sldId id="271"/>
            <p14:sldId id="272"/>
            <p14:sldId id="273"/>
            <p14:sldId id="274"/>
            <p14:sldId id="275"/>
            <p14:sldId id="276"/>
            <p14:sldId id="277"/>
            <p14:sldId id="278"/>
            <p14:sldId id="279"/>
            <p14:sldId id="280"/>
          </p14:sldIdLst>
        </p14:section>
        <p14:section name="Slot # 1" id="{A8BC1F47-3153-4394-9D00-B4D234301B74}">
          <p14:sldIdLst>
            <p14:sldId id="281"/>
            <p14:sldId id="282"/>
            <p14:sldId id="283"/>
            <p14:sldId id="284"/>
            <p14:sldId id="285"/>
            <p14:sldId id="286"/>
            <p14:sldId id="287"/>
          </p14:sldIdLst>
        </p14:section>
        <p14:section name="Slot # 3" id="{5DEA695E-ACCD-4583-8C8C-713FC3EAA3F2}">
          <p14:sldIdLst>
            <p14:sldId id="290"/>
            <p14:sldId id="289"/>
            <p14:sldId id="288"/>
            <p14:sldId id="291"/>
            <p14:sldId id="292"/>
            <p14:sldId id="293"/>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1584" y="13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802.11-17/0097r0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802.11-17/0097r0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802.11-17/0097r0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err="1" smtClean="0"/>
              <a:t>Agenga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2017-01-29</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084"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902051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85749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775952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15</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95643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16328918"/>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60192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(11-16-1563r2).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018367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week</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367432334"/>
              </p:ext>
            </p:extLst>
          </p:nvPr>
        </p:nvGraphicFramePr>
        <p:xfrm>
          <a:off x="380206" y="1751013"/>
          <a:ext cx="8458200" cy="4416782"/>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Match </a:t>
                      </a:r>
                      <a:r>
                        <a:rPr lang="en-US" sz="1400" dirty="0" smtClean="0"/>
                        <a:t>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11-16-xxxx</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endParaRPr lang="en-US" sz="1400" dirty="0" smtClean="0"/>
                    </a:p>
                  </a:txBody>
                  <a:tcPr marT="45712" marB="45712"/>
                </a:tc>
                <a:tc>
                  <a:txBody>
                    <a:bodyPr/>
                    <a:lstStyle/>
                    <a:p>
                      <a:r>
                        <a:rPr lang="en-US" sz="1400" dirty="0" smtClean="0"/>
                        <a:t>Jan. </a:t>
                      </a:r>
                      <a:r>
                        <a:rPr lang="en-US" sz="1400" dirty="0" smtClean="0"/>
                        <a:t>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85320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414838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Vancouver, Canada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March 12</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-17</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2016</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19362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4058659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604488163"/>
              </p:ext>
            </p:extLst>
          </p:nvPr>
        </p:nvGraphicFramePr>
        <p:xfrm>
          <a:off x="323528" y="1916832"/>
          <a:ext cx="8424935" cy="2381072"/>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Mar. </a:t>
                      </a:r>
                      <a:r>
                        <a:rPr lang="en-US" sz="1400" kern="1200" dirty="0" smtClean="0">
                          <a:solidFill>
                            <a:schemeClr val="dk1"/>
                          </a:solidFill>
                          <a:latin typeface="+mn-lt"/>
                          <a:ea typeface="+mn-ea"/>
                          <a:cs typeface="+mn-cs"/>
                        </a:rPr>
                        <a:t>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11-17-xxxx</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endParaRPr lang="en-US" sz="1400" dirty="0" smtClean="0"/>
                    </a:p>
                  </a:txBody>
                  <a:tcPr marT="45712" marB="45712"/>
                </a:tc>
                <a:tc>
                  <a:txBody>
                    <a:bodyPr/>
                    <a:lstStyle/>
                    <a:p>
                      <a:r>
                        <a:rPr lang="en-US" sz="1400" dirty="0" smtClean="0"/>
                        <a:t>Jan.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305408">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05408">
                <a:tc>
                  <a:txBody>
                    <a:bodyPr/>
                    <a:lstStyle/>
                    <a:p>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05408">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05408">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94326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a:t>
            </a:r>
            <a:r>
              <a:rPr lang="en-US" b="0" dirty="0" err="1" smtClean="0"/>
              <a:t>xxxr</a:t>
            </a:r>
            <a:r>
              <a:rPr lang="en-US" b="0" dirty="0" smtClean="0"/>
              <a:t>? </a:t>
            </a:r>
            <a:r>
              <a:rPr lang="en-US" b="0" dirty="0" smtClean="0"/>
              <a:t>“</a:t>
            </a:r>
            <a:r>
              <a:rPr lang="en-US" dirty="0"/>
              <a:t>Meeting Minutes </a:t>
            </a:r>
            <a:r>
              <a:rPr lang="en-US" dirty="0" smtClean="0"/>
              <a:t>January 2016 </a:t>
            </a:r>
            <a:r>
              <a:rPr lang="en-US" dirty="0"/>
              <a:t>Session</a:t>
            </a:r>
            <a:r>
              <a:rPr lang="en-US" b="0" dirty="0" smtClean="0"/>
              <a:t>” </a:t>
            </a:r>
            <a:r>
              <a:rPr lang="en-US" b="0" dirty="0"/>
              <a:t>posted to Mentor </a:t>
            </a:r>
            <a:r>
              <a:rPr lang="en-US" b="0" dirty="0" smtClean="0"/>
              <a:t>on </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a:t>
            </a:r>
            <a:r>
              <a:rPr lang="en-US" b="0" dirty="0" err="1" smtClean="0"/>
              <a:t>xxxxr</a:t>
            </a:r>
            <a:r>
              <a:rPr lang="en-US" b="0" dirty="0" smtClean="0"/>
              <a:t>? </a:t>
            </a:r>
            <a:r>
              <a:rPr lang="en-US" b="0" dirty="0" smtClean="0"/>
              <a:t>as </a:t>
            </a:r>
            <a:r>
              <a:rPr lang="en-US" b="0" dirty="0" err="1" smtClean="0"/>
              <a:t>TGaz</a:t>
            </a:r>
            <a:r>
              <a:rPr lang="en-US" b="0" dirty="0" smtClean="0"/>
              <a:t> </a:t>
            </a:r>
            <a:r>
              <a:rPr lang="en-US" b="0" dirty="0"/>
              <a:t>meeting minutes for the </a:t>
            </a:r>
            <a:r>
              <a:rPr lang="en-US" b="0" dirty="0" smtClean="0"/>
              <a:t>Jan. </a:t>
            </a:r>
            <a:r>
              <a:rPr lang="en-US" b="0" dirty="0" smtClean="0"/>
              <a:t>meeting</a:t>
            </a:r>
            <a:r>
              <a:rPr lang="en-US" b="0" dirty="0"/>
              <a:t>. </a:t>
            </a:r>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576416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774660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884759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506346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591927536"/>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March </a:t>
                      </a:r>
                      <a:r>
                        <a:rPr lang="en-US" sz="1400" kern="1200" dirty="0" smtClean="0">
                          <a:solidFill>
                            <a:schemeClr val="dk1"/>
                          </a:solidFill>
                          <a:latin typeface="+mn-lt"/>
                          <a:ea typeface="+mn-ea"/>
                          <a:cs typeface="+mn-cs"/>
                        </a:rPr>
                        <a:t>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4" y="2899544"/>
              <a:ext cx="13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70435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spTree>
    <p:extLst>
      <p:ext uri="{BB962C8B-B14F-4D97-AF65-F5344CB8AC3E}">
        <p14:creationId xmlns:p14="http://schemas.microsoft.com/office/powerpoint/2010/main" val="582089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March Vancouver, Canada </a:t>
            </a:r>
            <a:r>
              <a:rPr lang="en-US" altLang="en-US" dirty="0"/>
              <a:t>meeting.</a:t>
            </a:r>
            <a:endParaRPr lang="en-US" alt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a:t>
            </a:r>
            <a:r>
              <a:rPr lang="en-US" dirty="0" smtClean="0"/>
              <a:t>D0.1 Definition</a:t>
            </a:r>
            <a:endParaRPr lang="en-US" dirty="0"/>
          </a:p>
        </p:txBody>
      </p:sp>
      <p:sp>
        <p:nvSpPr>
          <p:cNvPr id="8" name="Content Placeholder 2"/>
          <p:cNvSpPr>
            <a:spLocks noGrp="1"/>
          </p:cNvSpPr>
          <p:nvPr>
            <p:ph idx="1"/>
          </p:nvPr>
        </p:nvSpPr>
        <p:spPr>
          <a:xfrm>
            <a:off x="685800" y="1556793"/>
            <a:ext cx="7770813" cy="2304256"/>
          </a:xfrm>
        </p:spPr>
        <p:txBody>
          <a:bodyPr/>
          <a:lstStyle/>
          <a:p>
            <a:pPr>
              <a:buFont typeface="Arial" panose="020B0604020202020204" pitchFamily="34" charset="0"/>
              <a:buChar char="•"/>
            </a:pPr>
            <a:r>
              <a:rPr lang="en-US" b="0" dirty="0" smtClean="0"/>
              <a:t>SFD </a:t>
            </a:r>
            <a:r>
              <a:rPr lang="en-US" b="0" dirty="0"/>
              <a:t>feature freeze worthy (actual freeze happens on D1.0) in at least 2 of the focus areas.</a:t>
            </a:r>
          </a:p>
          <a:p>
            <a:pPr>
              <a:buFont typeface="Arial" panose="020B0604020202020204" pitchFamily="34" charset="0"/>
              <a:buChar char="•"/>
            </a:pPr>
            <a:r>
              <a:rPr lang="en-US" b="0" dirty="0"/>
              <a:t>The protocol is 50% complete, but not sufficiently mature to go to internal TG CR (no formal process</a:t>
            </a:r>
            <a:r>
              <a:rPr lang="en-US" b="0" dirty="0" smtClean="0"/>
              <a:t>).</a:t>
            </a:r>
          </a:p>
          <a:p>
            <a:pPr>
              <a:buFont typeface="Arial" panose="020B0604020202020204" pitchFamily="34" charset="0"/>
              <a:buChar char="•"/>
            </a:pPr>
            <a:endParaRPr lang="en-US" b="0" dirty="0"/>
          </a:p>
          <a:p>
            <a:endParaRPr lang="en-US" dirty="0"/>
          </a:p>
        </p:txBody>
      </p:sp>
    </p:spTree>
    <p:extLst>
      <p:ext uri="{BB962C8B-B14F-4D97-AF65-F5344CB8AC3E}">
        <p14:creationId xmlns:p14="http://schemas.microsoft.com/office/powerpoint/2010/main" val="3830092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Meeting</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22485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a:t>Mar. 8</a:t>
            </a:r>
            <a:r>
              <a:rPr lang="en-US" altLang="en-US" baseline="30000" dirty="0"/>
              <a:t>th</a:t>
            </a:r>
            <a:r>
              <a:rPr lang="en-US" altLang="en-US" dirty="0"/>
              <a:t> (Wed.) 10:00AM 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a:t>
            </a:r>
            <a:r>
              <a:rPr lang="en-US" dirty="0" smtClean="0"/>
              <a:t>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a:t>
            </a:r>
            <a:r>
              <a:rPr lang="en-US" dirty="0" smtClean="0"/>
              <a:t>FRD/SFD??? </a:t>
            </a:r>
            <a:r>
              <a:rPr lang="en-US" dirty="0" smtClean="0"/>
              <a:t>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27489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a:t>This presentation contains the IEEE 802.11 TGaz Next Generation Positioning agenda for the Jan. Atlanta, GA meeting.</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0720129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9731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66162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191</TotalTime>
  <Words>2319</Words>
  <Application>Microsoft Office PowerPoint</Application>
  <PresentationFormat>On-screen Show (4:3)</PresentationFormat>
  <Paragraphs>507</Paragraphs>
  <Slides>46</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6"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March Meeting Agenga</vt:lpstr>
      <vt:lpstr>IEEE 802.11 Task Group AZ Next Generation Positioning </vt:lpstr>
      <vt:lpstr>Abstract</vt:lpstr>
      <vt:lpstr>Attendance, Voting &amp; Document Status</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3 discussion items</vt:lpstr>
      <vt:lpstr>Submission order – Slot 3</vt:lpstr>
      <vt:lpstr>TGAZ Approved Timelines</vt:lpstr>
      <vt:lpstr>TGaz D0.1 Definition</vt:lpstr>
      <vt:lpstr>Goals For May Meeting</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March Agenda</dc:title>
  <dc:creator>Segev, Jonathan</dc:creator>
  <cp:lastModifiedBy>Segev, Jonathan</cp:lastModifiedBy>
  <cp:revision>13</cp:revision>
  <cp:lastPrinted>1601-01-01T00:00:00Z</cp:lastPrinted>
  <dcterms:created xsi:type="dcterms:W3CDTF">2017-01-29T08:57:00Z</dcterms:created>
  <dcterms:modified xsi:type="dcterms:W3CDTF">2017-01-29T12:08:56Z</dcterms:modified>
</cp:coreProperties>
</file>