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5" r:id="rId4"/>
    <p:sldId id="262" r:id="rId5"/>
    <p:sldId id="263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Jan.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802.11-17/0096r0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Jan. </a:t>
            </a:r>
            <a:r>
              <a:rPr lang="en-US" altLang="en-US" sz="2800" dirty="0" smtClean="0"/>
              <a:t>Closing 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5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</a:t>
            </a:r>
            <a:r>
              <a:rPr lang="en-US" dirty="0" err="1"/>
              <a:t>TGaz</a:t>
            </a:r>
            <a:r>
              <a:rPr lang="en-US" dirty="0"/>
              <a:t> </a:t>
            </a:r>
            <a:r>
              <a:rPr lang="en-US" dirty="0" smtClean="0"/>
              <a:t>Next </a:t>
            </a:r>
            <a:r>
              <a:rPr lang="en-US" dirty="0"/>
              <a:t>Generation Positioning </a:t>
            </a:r>
            <a:r>
              <a:rPr lang="en-US" dirty="0" smtClean="0"/>
              <a:t>closing </a:t>
            </a:r>
            <a:r>
              <a:rPr lang="en-US" dirty="0"/>
              <a:t>report for the </a:t>
            </a:r>
            <a:r>
              <a:rPr lang="en-US" dirty="0" smtClean="0"/>
              <a:t>Atlanta </a:t>
            </a:r>
            <a:r>
              <a:rPr lang="en-US" dirty="0" err="1" smtClean="0"/>
              <a:t>Bukhead</a:t>
            </a:r>
            <a:r>
              <a:rPr lang="en-US" dirty="0"/>
              <a:t> </a:t>
            </a:r>
            <a:r>
              <a:rPr lang="en-US" dirty="0" smtClean="0"/>
              <a:t>meeting</a:t>
            </a:r>
            <a:r>
              <a:rPr lang="en-US" dirty="0"/>
              <a:t>, </a:t>
            </a:r>
            <a:r>
              <a:rPr lang="en-US" dirty="0" smtClean="0"/>
              <a:t>Jan. 2017.</a:t>
            </a:r>
            <a:endParaRPr lang="en-US" dirty="0"/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6412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and adopted text to Spec. Framework on </a:t>
            </a:r>
            <a:r>
              <a:rPr lang="en-US" b="0" dirty="0" smtClean="0"/>
              <a:t>ranging protocol sounding format and sounding sequence for the &lt;6Ghz band as well LOS requirements for the 60Gz band. </a:t>
            </a:r>
            <a:endParaRPr lang="en-US" b="0" dirty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adopted a threat model for a secured location protocol to FRD that will enable design and evaluation of secured protocol functionality. 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technical submissions on measurement </a:t>
            </a:r>
            <a:r>
              <a:rPr lang="en-US" b="0" dirty="0" smtClean="0"/>
              <a:t>exchange and negotiation and secured location approaches.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311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</a:t>
            </a:r>
            <a:r>
              <a:rPr lang="en-CA" dirty="0" smtClean="0"/>
              <a:t>Completed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278688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Defined goals for D0.1 </a:t>
            </a:r>
            <a:r>
              <a:rPr lang="en-US" sz="2000" b="0" dirty="0" smtClean="0"/>
              <a:t>(SFD feature freeze on 2/4 focus topics and 50% protocol complete)</a:t>
            </a:r>
            <a:r>
              <a:rPr lang="en-US" b="0" dirty="0" smtClean="0"/>
              <a:t>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and approved updated program timelines.</a:t>
            </a:r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/>
              <a:t>Set </a:t>
            </a:r>
            <a:r>
              <a:rPr lang="en-US" b="0" dirty="0" err="1"/>
              <a:t>telecon</a:t>
            </a:r>
            <a:r>
              <a:rPr lang="en-US" b="0" dirty="0"/>
              <a:t> times and goals for March meeting.</a:t>
            </a:r>
            <a:endParaRPr lang="en-US" dirty="0"/>
          </a:p>
          <a:p>
            <a:pPr marL="609600" indent="-609600"/>
            <a:endParaRPr lang="en-US" b="0" dirty="0" smtClean="0"/>
          </a:p>
          <a:p>
            <a:pPr marL="609600" indent="-609600"/>
            <a:r>
              <a:rPr lang="en-US" b="0" dirty="0" smtClean="0"/>
              <a:t>Agenda</a:t>
            </a:r>
            <a:r>
              <a:rPr lang="en-US" b="0" dirty="0"/>
              <a:t>: See </a:t>
            </a:r>
            <a:r>
              <a:rPr lang="en-US" b="0" dirty="0" smtClean="0"/>
              <a:t>11-16/1599r3.</a:t>
            </a:r>
            <a:endParaRPr lang="en-US" b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623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</a:t>
            </a:r>
            <a:r>
              <a:rPr lang="en-US" dirty="0" smtClean="0"/>
              <a:t>For The </a:t>
            </a:r>
            <a:r>
              <a:rPr lang="en-US" dirty="0" smtClean="0"/>
              <a:t>March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Continue </a:t>
            </a:r>
            <a:r>
              <a:rPr lang="en-US" altLang="en-US" b="0" dirty="0" smtClean="0"/>
              <a:t>development of FRD and SFD development</a:t>
            </a:r>
            <a:r>
              <a:rPr lang="en-US" altLang="en-US" b="0" dirty="0"/>
              <a:t>.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 smtClean="0"/>
              <a:t>Review </a:t>
            </a:r>
            <a:r>
              <a:rPr lang="en-US" altLang="en-US" b="0" dirty="0"/>
              <a:t>technical submissions on measurement phase approaches, </a:t>
            </a:r>
            <a:r>
              <a:rPr lang="en-US" altLang="en-US" b="0" dirty="0" smtClean="0"/>
              <a:t>feedback types and design, negotiation phase and other adaptation </a:t>
            </a:r>
            <a:r>
              <a:rPr lang="en-US" altLang="en-US" b="0" dirty="0"/>
              <a:t>to 11ax </a:t>
            </a:r>
            <a:r>
              <a:rPr lang="en-US" altLang="en-US" b="0" dirty="0" smtClean="0"/>
              <a:t>MU and SU modes, NG60/11ad </a:t>
            </a:r>
            <a:r>
              <a:rPr lang="en-US" altLang="en-US" b="0" dirty="0"/>
              <a:t>and secured location schemes. </a:t>
            </a:r>
            <a:endParaRPr lang="en-US" altLang="en-US" b="0" dirty="0" smtClean="0"/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974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dirty="0"/>
              <a:t>Mar. 8</a:t>
            </a:r>
            <a:r>
              <a:rPr lang="en-US" altLang="en-US" baseline="30000" dirty="0"/>
              <a:t>th</a:t>
            </a:r>
            <a:r>
              <a:rPr lang="en-US" altLang="en-US" dirty="0"/>
              <a:t> (Wed.) 10:00AM ET for 1hr. </a:t>
            </a:r>
            <a:r>
              <a:rPr lang="en-US" altLang="en-US" b="0" dirty="0" smtClean="0"/>
              <a:t> </a:t>
            </a:r>
            <a:endParaRPr lang="en-US" altLang="en-US" b="0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Jan.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9835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41363</TotalTime>
  <Words>274</Words>
  <Application>Microsoft Office PowerPoint</Application>
  <PresentationFormat>On-screen Show (4:3)</PresentationFormat>
  <Paragraphs>47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Jan. Closing Report</vt:lpstr>
      <vt:lpstr>Abstract</vt:lpstr>
      <vt:lpstr>Work Completed This Week</vt:lpstr>
      <vt:lpstr>Work Completed This Week</vt:lpstr>
      <vt:lpstr>Goals For The March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403</cp:revision>
  <cp:lastPrinted>1601-01-01T00:00:00Z</cp:lastPrinted>
  <dcterms:created xsi:type="dcterms:W3CDTF">2015-08-09T12:22:17Z</dcterms:created>
  <dcterms:modified xsi:type="dcterms:W3CDTF">2017-01-20T00:17:56Z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2016-11-10 22:51:55Z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