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6" r:id="rId16"/>
    <p:sldId id="2393" r:id="rId17"/>
    <p:sldId id="2390" r:id="rId18"/>
    <p:sldId id="2395" r:id="rId19"/>
    <p:sldId id="2397" r:id="rId20"/>
    <p:sldId id="2398" r:id="rId21"/>
    <p:sldId id="2399" r:id="rId22"/>
    <p:sldId id="2400" r:id="rId23"/>
    <p:sldId id="2391" r:id="rId2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66FF"/>
    <a:srgbClr val="EAEAFA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70" d="100"/>
          <a:sy n="70" d="100"/>
        </p:scale>
        <p:origin x="-1133" y="-10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March 2017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802.11-17/0075r7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March 2017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8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i="1" u="sng" dirty="0" smtClean="0">
                <a:solidFill>
                  <a:srgbClr val="3366FF"/>
                </a:solidFill>
              </a:rPr>
              <a:t>Recipient must check SR condition locally before deciding to respond with ACK to avoid causing interference to reception of original Trigger-based PPDU</a:t>
            </a:r>
            <a:endParaRPr lang="en-US" i="1" u="sng" dirty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Trigger-Based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667000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743200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4600" y="3794611"/>
            <a:ext cx="1103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Trigger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0" y="3962400"/>
            <a:ext cx="4278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/>
              <a:t>TX </a:t>
            </a:r>
            <a:r>
              <a:rPr lang="en-US" sz="1800" b="1" dirty="0" err="1" smtClean="0"/>
              <a:t>Power</a:t>
            </a:r>
            <a:r>
              <a:rPr lang="en-US" sz="1800" b="1" baseline="-25000" dirty="0" err="1" smtClean="0"/>
              <a:t>SR</a:t>
            </a:r>
            <a:r>
              <a:rPr lang="en-US" sz="1800" b="1" baseline="-25000" dirty="0" smtClean="0"/>
              <a:t> Initiator</a:t>
            </a:r>
            <a:r>
              <a:rPr lang="en-US" sz="1800" b="1" dirty="0" smtClean="0"/>
              <a:t> &lt; SRP – </a:t>
            </a:r>
            <a:r>
              <a:rPr lang="en-US" sz="1800" b="1" dirty="0" err="1" smtClean="0"/>
              <a:t>RSSI</a:t>
            </a:r>
            <a:r>
              <a:rPr lang="en-US" sz="1800" b="1" baseline="-25000" dirty="0" err="1" smtClean="0"/>
              <a:t>trigger</a:t>
            </a:r>
            <a:r>
              <a:rPr lang="en-US" sz="1800" b="1" baseline="-25000" dirty="0" smtClean="0"/>
              <a:t> frame</a:t>
            </a:r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978481" y="4731419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Trigger must appear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SIFS before the HE trigger-based PPDU. Margin for SIFS is allowed by defining a quantity that is the SRP Decision Window.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Trigger-Based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1" y="2701925"/>
            <a:ext cx="1752599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6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940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Trigger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1" y="3886200"/>
            <a:ext cx="4010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TX </a:t>
            </a:r>
            <a:r>
              <a:rPr lang="en-US" sz="1800" b="1" dirty="0" err="1" smtClean="0"/>
              <a:t>Power</a:t>
            </a:r>
            <a:r>
              <a:rPr lang="en-US" sz="1800" b="1" baseline="-25000" dirty="0" err="1" smtClean="0"/>
              <a:t>SR</a:t>
            </a:r>
            <a:r>
              <a:rPr lang="en-US" sz="1800" b="1" baseline="-25000" dirty="0" smtClean="0"/>
              <a:t> Initiator</a:t>
            </a:r>
            <a:r>
              <a:rPr lang="en-US" sz="1800" b="1" dirty="0" smtClean="0"/>
              <a:t> &lt; SRP – </a:t>
            </a:r>
            <a:r>
              <a:rPr lang="en-US" sz="1800" b="1" dirty="0" err="1" smtClean="0"/>
              <a:t>INTF</a:t>
            </a:r>
            <a:r>
              <a:rPr lang="en-US" sz="1800" b="1" baseline="-25000" dirty="0" err="1" smtClean="0"/>
              <a:t>level</a:t>
            </a:r>
            <a:endParaRPr lang="en-US" sz="18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3777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6553200" y="3779567"/>
            <a:ext cx="640033" cy="640033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343400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526068" y="51816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(within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~ SIFS) 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562600"/>
            <a:ext cx="291646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MEAS_PWR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MAXIMUM</a:t>
            </a:r>
            <a:r>
              <a:rPr lang="en-US" altLang="zh-TW" sz="1400" dirty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where MEAS_PWR is the power measured during the idle time</a:t>
            </a:r>
            <a:endParaRPr kumimoji="0" lang="en-US" sz="1400" i="0" u="none" strike="noStrike" cap="none" normalizeH="0" baseline="-2500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pattFill prst="ltVert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</a:t>
            </a:r>
            <a:r>
              <a:rPr lang="en-US" dirty="0" smtClean="0"/>
              <a:t>UL HE </a:t>
            </a:r>
            <a:r>
              <a:rPr lang="en-US" dirty="0"/>
              <a:t>MU </a:t>
            </a:r>
            <a:r>
              <a:rPr lang="en-US" dirty="0" smtClean="0"/>
              <a:t>PPDU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UL SU PPDU or HE MU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6" y="3382908"/>
            <a:ext cx="254383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2971800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267200"/>
            <a:ext cx="39413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highest received power level of all beacons of the same BSS color received within the previous 100ms 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144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533400" y="3768725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336335" y="3928646"/>
            <a:ext cx="1131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IDLE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</a:t>
            </a:r>
            <a:r>
              <a:rPr lang="en-US" dirty="0" smtClean="0"/>
              <a:t>UL HE </a:t>
            </a:r>
            <a:r>
              <a:rPr lang="en-US" dirty="0"/>
              <a:t>MU </a:t>
            </a:r>
            <a:r>
              <a:rPr lang="en-US" dirty="0" smtClean="0"/>
              <a:t>PPDU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HE UL SU PPDU or HE MU PPDU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5" y="3382908"/>
            <a:ext cx="254383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0713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</a:t>
            </a:r>
            <a:r>
              <a:rPr lang="en-US" sz="1600" b="1" dirty="0" err="1" smtClean="0"/>
              <a:t>INTF</a:t>
            </a:r>
            <a:r>
              <a:rPr lang="en-US" sz="1600" b="1" baseline="-25000" dirty="0" err="1" smtClean="0"/>
              <a:t>level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838200" y="5445125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–use preceding PPDU to estimate SR STA interference to AP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recipient – preceding in the SRP Decision Window ~= SIFS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228600" y="27432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CTS, BA, ACK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09600" y="3505200"/>
            <a:ext cx="609600" cy="222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8200" y="4747367"/>
            <a:ext cx="3660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lang="en-US" altLang="zh-TW" sz="1600" b="1" i="1" dirty="0">
                <a:latin typeface="Calibri" pitchFamily="34" charset="0"/>
                <a:ea typeface="PMingLiU" pitchFamily="18" charset="-120"/>
                <a:cs typeface="Arial" pitchFamily="34" charset="0"/>
              </a:rPr>
              <a:t>preceding PPDU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has same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Color or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is CTS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BA or ACK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then  </a:t>
            </a:r>
            <a:r>
              <a:rPr lang="en-US" altLang="zh-TW" sz="16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lang="en-US" altLang="zh-TW" sz="1600" baseline="-250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lang="en-US" altLang="zh-TW" sz="1600" baseline="-25000" dirty="0"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lang="en-US" sz="1600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404653" y="3794611"/>
            <a:ext cx="1103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Response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6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855780" y="4653186"/>
            <a:ext cx="1686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DL HE SU PPDU or HE MU PPDU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5" y="3382908"/>
            <a:ext cx="254383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0713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457200" y="3235325"/>
            <a:ext cx="838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609600" y="3505200"/>
            <a:ext cx="609600" cy="222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14400" y="4367808"/>
            <a:ext cx="3941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</a:t>
            </a:r>
            <a:r>
              <a:rPr lang="en-US" sz="1600" b="1" dirty="0" err="1" smtClean="0"/>
              <a:t>INTF</a:t>
            </a:r>
            <a:r>
              <a:rPr lang="en-US" sz="1600" b="1" baseline="-25000" dirty="0" err="1" smtClean="0"/>
              <a:t>level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4747367"/>
            <a:ext cx="3660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lang="en-US" altLang="zh-TW" sz="1600" b="1" i="1" dirty="0">
                <a:latin typeface="Calibri" pitchFamily="34" charset="0"/>
                <a:ea typeface="PMingLiU" pitchFamily="18" charset="-120"/>
                <a:cs typeface="Arial" pitchFamily="34" charset="0"/>
              </a:rPr>
              <a:t>preceding PPDU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is CTS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then  </a:t>
            </a:r>
            <a:r>
              <a:rPr lang="en-US" altLang="zh-TW" sz="16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lang="en-US" altLang="zh-TW" sz="1600" baseline="-250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lang="en-US" altLang="zh-TW" sz="1600" baseline="-25000" dirty="0"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lang="en-US" sz="16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838200" y="5445125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altLang="zh-TW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 provides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estimate of SR STA interference to DL </a:t>
            </a:r>
            <a:r>
              <a:rPr lang="en-US" altLang="zh-TW" sz="1600" dirty="0" err="1" smtClean="0">
                <a:latin typeface="Calibri" pitchFamily="34" charset="0"/>
                <a:ea typeface="PMingLiU" pitchFamily="18" charset="-120"/>
                <a:cs typeface="Arial" pitchFamily="34" charset="0"/>
              </a:rPr>
              <a:t>receipient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 – </a:t>
            </a:r>
            <a:r>
              <a:rPr lang="en-US" altLang="zh-TW" sz="1600" i="1" u="sng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SR TX not allowed if CTS is not </a:t>
            </a:r>
            <a:r>
              <a:rPr lang="en-US" altLang="zh-TW" sz="1600" i="1" u="sng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present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– i.e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. not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nding in 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the SRP Decision Window ~= SIFS</a:t>
            </a:r>
            <a:endParaRPr kumimoji="0" lang="en-US" sz="1600" i="1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5373469"/>
            <a:ext cx="119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AP = SR initiator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5105400" y="3733800"/>
            <a:ext cx="89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4856" y="2438400"/>
            <a:ext cx="1285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Non-AP STA</a:t>
            </a:r>
            <a:endParaRPr lang="en-US" sz="20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404653" y="3794611"/>
            <a:ext cx="1103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CTS</a:t>
            </a:r>
            <a:endParaRPr lang="en-US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DSRP_PPDU case, i.e. Trigger followed by UL Trigger-based PPDU?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TSRP_PPDU case, i.e. HE Trigger-based PPDU preceded by IDLE or by PPDU with color match of Trigger-based PPDU?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11-16-1476r14</a:t>
            </a:r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ULSRP_PPDU case 1, i.e. HE UL SU PPDU or HE </a:t>
            </a:r>
            <a:r>
              <a:rPr lang="en-US" dirty="0" smtClean="0"/>
              <a:t>UL MU </a:t>
            </a:r>
            <a:r>
              <a:rPr lang="en-US" dirty="0" smtClean="0"/>
              <a:t>PPDU preceded by IDLE?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ULSRP_PPDU case 2, i.e. HE UL SU PPDU or HE </a:t>
            </a:r>
            <a:r>
              <a:rPr lang="en-US" dirty="0" smtClean="0"/>
              <a:t>UL MU </a:t>
            </a:r>
            <a:r>
              <a:rPr lang="en-US" dirty="0" smtClean="0"/>
              <a:t>PPDU preceded by CTS, BA or ACK, or by PPDU of same color as HE UL SU PPDU or HE </a:t>
            </a:r>
            <a:r>
              <a:rPr lang="en-US" dirty="0" smtClean="0"/>
              <a:t>UL MU </a:t>
            </a:r>
            <a:r>
              <a:rPr lang="en-US" dirty="0" smtClean="0"/>
              <a:t>PPDU?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DLSRP_PPDU, i.e. HE DL SU PPDU or HE DL MU PPDU preceded by CTS and only allowed for AP?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11-16-1476r17 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Reuse 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/>
              <a:t>Spatial Reuse field </a:t>
            </a:r>
            <a:r>
              <a:rPr lang="en-US" dirty="0" smtClean="0"/>
              <a:t>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</a:t>
            </a:r>
            <a:r>
              <a:rPr lang="en-US" dirty="0"/>
              <a:t>Spatial Reuse values </a:t>
            </a:r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</a:p>
          <a:p>
            <a:pPr lvl="2"/>
            <a:r>
              <a:rPr lang="en-US" dirty="0" smtClean="0"/>
              <a:t>Transmitter SRP field contents (slide 6,7)</a:t>
            </a:r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made (slide 8)</a:t>
            </a:r>
          </a:p>
          <a:p>
            <a:pPr lvl="3"/>
            <a:r>
              <a:rPr lang="en-US" dirty="0" smtClean="0"/>
              <a:t>TX Power for SR transmitter (slide 8)</a:t>
            </a:r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transmitter (slide 9)</a:t>
            </a:r>
          </a:p>
          <a:p>
            <a:pPr lvl="3"/>
            <a:r>
              <a:rPr lang="en-US" dirty="0" smtClean="0"/>
              <a:t>Duration of SR transmission when allowed (slide 10)</a:t>
            </a:r>
          </a:p>
          <a:p>
            <a:pPr lvl="3"/>
            <a:r>
              <a:rPr lang="en-US" dirty="0" smtClean="0"/>
              <a:t>Acknowledgement transmission rules (slide 11)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STA definition: a 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Spatial Reuse 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Interference condition can be met by SR STA upon transmission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341152</TotalTime>
  <Words>1909</Words>
  <Application>Microsoft Office PowerPoint</Application>
  <PresentationFormat>On-screen Show (4:3)</PresentationFormat>
  <Paragraphs>293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UL HE MU PPDU (1)</vt:lpstr>
      <vt:lpstr>UL HE SU PPDU or UL HE MU PPDU (2)</vt:lpstr>
      <vt:lpstr>DL HE SU PPDU or HE MU PPDU</vt:lpstr>
      <vt:lpstr>Precedence of SRP vs OBSS PD SR</vt:lpstr>
      <vt:lpstr>Straw Poll 1</vt:lpstr>
      <vt:lpstr>Straw Poll 2</vt:lpstr>
      <vt:lpstr>Straw Poll 3</vt:lpstr>
      <vt:lpstr>Straw Poll 4</vt:lpstr>
      <vt:lpstr>Straw Poll 5</vt:lpstr>
      <vt:lpstr>Straw Poll X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3409</cp:revision>
  <cp:lastPrinted>2014-03-15T03:57:02Z</cp:lastPrinted>
  <dcterms:created xsi:type="dcterms:W3CDTF">1998-02-10T13:07:52Z</dcterms:created>
  <dcterms:modified xsi:type="dcterms:W3CDTF">2017-03-08T03:33:00Z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