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416" y="-1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</a:t>
            </a:r>
            <a:r>
              <a:rPr lang="en-US" dirty="0" smtClean="0"/>
              <a:t>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0" y="32766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548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INTF</a:t>
            </a:r>
            <a:r>
              <a:rPr lang="en-US" sz="1200" b="1" baseline="-25000" dirty="0" err="1" smtClean="0"/>
              <a:t>level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501233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276600" y="54102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715000"/>
            <a:ext cx="2624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RSSENSITIVITY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MINIMUM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DL,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some unknown STA within the OBSS – the best estimate of SR STA interference to that recipient is to use the highest RSSI of all PPDU received with that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11-16-1476r13</a:t>
            </a:r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Reuse </a:t>
            </a:r>
            <a:r>
              <a:rPr lang="en-US" dirty="0" smtClean="0"/>
              <a:t>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/>
              <a:t>Spatial Reuse field </a:t>
            </a:r>
            <a:r>
              <a:rPr lang="en-US" dirty="0" smtClean="0"/>
              <a:t>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</a:t>
            </a:r>
            <a:r>
              <a:rPr lang="en-US" dirty="0"/>
              <a:t>Spatial Reuse values </a:t>
            </a:r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  <a:endParaRPr lang="en-US" dirty="0" smtClean="0"/>
          </a:p>
          <a:p>
            <a:pPr lvl="2"/>
            <a:r>
              <a:rPr lang="en-US" dirty="0" smtClean="0"/>
              <a:t>Transmitter SRP field contents</a:t>
            </a:r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made</a:t>
            </a:r>
          </a:p>
          <a:p>
            <a:pPr lvl="3"/>
            <a:r>
              <a:rPr lang="en-US" dirty="0" smtClean="0"/>
              <a:t>TX Power for SR transmitter</a:t>
            </a:r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transmitter</a:t>
            </a:r>
          </a:p>
          <a:p>
            <a:pPr lvl="3"/>
            <a:r>
              <a:rPr lang="en-US" dirty="0" smtClean="0"/>
              <a:t>Duration of SR transmission when allowed</a:t>
            </a:r>
          </a:p>
          <a:p>
            <a:pPr lvl="3"/>
            <a:r>
              <a:rPr lang="en-US" dirty="0" smtClean="0"/>
              <a:t>Acknowledgement transmission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</a:t>
            </a:r>
            <a:r>
              <a:rPr lang="en-US" dirty="0" smtClean="0"/>
              <a:t>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Let’s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</a:t>
            </a:r>
            <a:r>
              <a:rPr lang="en-US" dirty="0" smtClean="0"/>
              <a:t>STA definition: a </a:t>
            </a:r>
            <a:r>
              <a:rPr lang="en-US" dirty="0" smtClean="0"/>
              <a:t>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</a:t>
            </a:r>
            <a:r>
              <a:rPr lang="en-US" dirty="0" smtClean="0"/>
              <a:t>Spatial Reuse </a:t>
            </a:r>
            <a:r>
              <a:rPr lang="en-US" dirty="0" smtClean="0"/>
              <a:t>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</a:t>
            </a:r>
            <a:r>
              <a:rPr lang="en-US" dirty="0" smtClean="0"/>
              <a:t>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Interference condition </a:t>
            </a:r>
            <a:r>
              <a:rPr lang="en-US" dirty="0" smtClean="0"/>
              <a:t>can be met by SR </a:t>
            </a:r>
            <a:r>
              <a:rPr lang="en-US" dirty="0" smtClean="0"/>
              <a:t>STA upon transmission</a:t>
            </a:r>
            <a:endParaRPr lang="en-US" dirty="0" smtClean="0"/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338655</TotalTime>
  <Words>1486</Words>
  <Application>Microsoft Office PowerPoint</Application>
  <PresentationFormat>On-screen Show (4:3)</PresentationFormat>
  <Paragraphs>225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HE MU PPDU</vt:lpstr>
      <vt:lpstr>DL HE SU PPDU or HE MU PPDU</vt:lpstr>
      <vt:lpstr>Precedence of SRP vs OBSS PD SR</vt:lpstr>
      <vt:lpstr>Straw Poll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3395</cp:revision>
  <cp:lastPrinted>2014-03-15T03:57:02Z</cp:lastPrinted>
  <dcterms:created xsi:type="dcterms:W3CDTF">1998-02-10T13:07:52Z</dcterms:created>
  <dcterms:modified xsi:type="dcterms:W3CDTF">2017-01-16T22:10:48Z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