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346" r:id="rId2"/>
    <p:sldId id="2378" r:id="rId3"/>
    <p:sldId id="2379" r:id="rId4"/>
    <p:sldId id="2380" r:id="rId5"/>
    <p:sldId id="2382" r:id="rId6"/>
    <p:sldId id="2381" r:id="rId7"/>
    <p:sldId id="2383" r:id="rId8"/>
    <p:sldId id="2384" r:id="rId9"/>
    <p:sldId id="2385" r:id="rId10"/>
    <p:sldId id="2386" r:id="rId11"/>
    <p:sldId id="2387" r:id="rId12"/>
    <p:sldId id="2389" r:id="rId13"/>
    <p:sldId id="2388" r:id="rId14"/>
    <p:sldId id="2392" r:id="rId15"/>
    <p:sldId id="2393" r:id="rId16"/>
    <p:sldId id="2390" r:id="rId17"/>
    <p:sldId id="2391" r:id="rId18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>
        <p:scale>
          <a:sx n="70" d="100"/>
          <a:sy n="70" d="100"/>
        </p:scale>
        <p:origin x="-1416" y="-11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802.11-16/1578r0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2017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89983" y="6475413"/>
            <a:ext cx="1753942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802.11-17/0075r1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9983" y="6475413"/>
            <a:ext cx="1753942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Matthew Fischer, Broadcom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 smtClean="0"/>
              <a:t>SRP-Based SR Operation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2017-01-15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135604"/>
              </p:ext>
            </p:extLst>
          </p:nvPr>
        </p:nvGraphicFramePr>
        <p:xfrm>
          <a:off x="515938" y="2286000"/>
          <a:ext cx="8043862" cy="250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" name="Document" r:id="rId4" imgW="8404778" imgH="2621369" progId="Word.Document.8">
                  <p:embed/>
                </p:oleObj>
              </mc:Choice>
              <mc:Fallback>
                <p:oleObj name="Document" r:id="rId4" imgW="8404778" imgH="2621369" progId="Word.Document.8">
                  <p:embed/>
                  <p:pic>
                    <p:nvPicPr>
                      <p:cNvPr id="0" name="Picture 5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86000"/>
                        <a:ext cx="8043862" cy="2506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 STA </a:t>
            </a:r>
            <a:r>
              <a:rPr lang="en-US" dirty="0" smtClean="0"/>
              <a:t>SR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err="1" smtClean="0"/>
              <a:t>backoff</a:t>
            </a:r>
            <a:r>
              <a:rPr lang="en-US" dirty="0" smtClean="0"/>
              <a:t> expires, SR STA transmits, provided that the transmission does not exceed the duration of the SRP PPDU</a:t>
            </a:r>
          </a:p>
          <a:p>
            <a:pPr lvl="1"/>
            <a:r>
              <a:rPr lang="en-US" dirty="0" smtClean="0"/>
              <a:t>To decode Trigger Common Info field, full PPDU has been decoded and medium is BUSY for the duration of the DSRP_PPDU</a:t>
            </a:r>
          </a:p>
          <a:p>
            <a:pPr lvl="2"/>
            <a:r>
              <a:rPr lang="en-US" dirty="0" smtClean="0"/>
              <a:t>Rules proposed make this explicit</a:t>
            </a:r>
          </a:p>
          <a:p>
            <a:pPr lvl="1"/>
            <a:r>
              <a:rPr lang="en-US" dirty="0" smtClean="0"/>
              <a:t>I.e. </a:t>
            </a:r>
            <a:r>
              <a:rPr lang="en-US" dirty="0" err="1" smtClean="0"/>
              <a:t>backoff</a:t>
            </a:r>
            <a:r>
              <a:rPr lang="en-US" dirty="0" smtClean="0"/>
              <a:t> will not expire until sometime during the Trigger-based PPDU transmission</a:t>
            </a:r>
          </a:p>
          <a:p>
            <a:pPr lvl="2"/>
            <a:r>
              <a:rPr lang="en-US" dirty="0" smtClean="0"/>
              <a:t>PHY Header of Trigger-based PPDU must be received first</a:t>
            </a:r>
          </a:p>
          <a:p>
            <a:pPr lvl="2"/>
            <a:r>
              <a:rPr lang="en-US" dirty="0" smtClean="0"/>
              <a:t>Confirmation of COLOR of DSRP_PPDU and Trigger-based PPDU occurs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4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PPDU 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Acknowledgement of SR PPDU can cause interference</a:t>
            </a:r>
          </a:p>
          <a:p>
            <a:pPr lvl="1"/>
            <a:r>
              <a:rPr lang="en-US" dirty="0" smtClean="0"/>
              <a:t>Acknowledging STA must check local SR conditions before responding</a:t>
            </a:r>
          </a:p>
          <a:p>
            <a:pPr lvl="1"/>
            <a:r>
              <a:rPr lang="en-US" dirty="0" smtClean="0"/>
              <a:t>Normal ACK ignores all medium indications</a:t>
            </a:r>
          </a:p>
          <a:p>
            <a:pPr lvl="1"/>
            <a:r>
              <a:rPr lang="en-US" dirty="0" smtClean="0"/>
              <a:t>Responding STA must be able to distinguish SR PPDU from Normal PPDU</a:t>
            </a:r>
          </a:p>
          <a:p>
            <a:pPr lvl="2"/>
            <a:r>
              <a:rPr lang="en-US" dirty="0" smtClean="0"/>
              <a:t>Need indication within transmitted SR PPDU that it is an SR PPDU</a:t>
            </a:r>
          </a:p>
          <a:p>
            <a:pPr lvl="2"/>
            <a:r>
              <a:rPr lang="en-US" dirty="0" smtClean="0"/>
              <a:t>Provided within A-Control</a:t>
            </a:r>
          </a:p>
          <a:p>
            <a:pPr lvl="1"/>
            <a:r>
              <a:rPr lang="en-US" dirty="0" smtClean="0"/>
              <a:t>Recipient must check SR condition locally before deciding to respond with ACK to avoid causing interference to reception of original Trigger-based 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7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DSRP_PPDU and Trigger-based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 Opportunity from DSRP_PPDU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81600" y="3810000"/>
            <a:ext cx="892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UL STA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6798716" y="2438400"/>
            <a:ext cx="737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66270" y="5282494"/>
            <a:ext cx="102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  SR initiator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5548930" y="31191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OBSS</a:t>
            </a:r>
          </a:p>
          <a:p>
            <a:pPr algn="ctr"/>
            <a:r>
              <a:rPr lang="en-US" sz="1200" dirty="0" smtClean="0"/>
              <a:t>Transmission 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7508396" y="44483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SR responder</a:t>
            </a: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6726621" y="3509937"/>
            <a:ext cx="220054" cy="1545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58066" y="4573970"/>
            <a:ext cx="1756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HE Trigger-Based PPDU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1172835" y="3288862"/>
            <a:ext cx="873125" cy="2222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DSRP_PPDU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2168721" y="3542370"/>
            <a:ext cx="2056743" cy="2676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HE Trigger-based PPDU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Straight Arrow Connector 15"/>
          <p:cNvCxnSpPr>
            <a:cxnSpLocks noChangeShapeType="1"/>
          </p:cNvCxnSpPr>
          <p:nvPr/>
        </p:nvCxnSpPr>
        <p:spPr bwMode="auto">
          <a:xfrm flipH="1">
            <a:off x="2150736" y="3276600"/>
            <a:ext cx="202157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2149147" y="2885637"/>
            <a:ext cx="2118053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Duration from Common Info field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756527" y="2985485"/>
            <a:ext cx="1408604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altLang="zh-TW" sz="11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Trigger frame MPDU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04653" y="3794611"/>
            <a:ext cx="1756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Trigger Frame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266705" y="4026222"/>
            <a:ext cx="29056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/>
              <a:t>TX </a:t>
            </a:r>
            <a:r>
              <a:rPr lang="en-US" sz="1200" b="1" dirty="0" err="1" smtClean="0"/>
              <a:t>Power</a:t>
            </a:r>
            <a:r>
              <a:rPr lang="en-US" sz="1200" b="1" baseline="-25000" dirty="0" err="1" smtClean="0"/>
              <a:t>SR</a:t>
            </a:r>
            <a:r>
              <a:rPr lang="en-US" sz="1200" b="1" baseline="-25000" dirty="0" smtClean="0"/>
              <a:t> Initiator</a:t>
            </a:r>
            <a:r>
              <a:rPr lang="en-US" sz="1200" b="1" dirty="0" smtClean="0"/>
              <a:t> &lt; SRP – </a:t>
            </a:r>
            <a:r>
              <a:rPr lang="en-US" sz="1200" b="1" dirty="0" err="1" smtClean="0"/>
              <a:t>RSSI</a:t>
            </a:r>
            <a:r>
              <a:rPr lang="en-US" sz="1200" b="1" baseline="-25000" dirty="0" err="1" smtClean="0"/>
              <a:t>trigger</a:t>
            </a:r>
            <a:r>
              <a:rPr lang="en-US" sz="1200" b="1" baseline="-25000" dirty="0" smtClean="0"/>
              <a:t> frame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3055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TSRP_PPDU, Trigger not heard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 Opportunity from TSRP_PPDU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81600" y="3810000"/>
            <a:ext cx="892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UL STA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6798716" y="2438400"/>
            <a:ext cx="737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66270" y="5282494"/>
            <a:ext cx="102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  SR initiator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5548930" y="31191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OBSS</a:t>
            </a:r>
          </a:p>
          <a:p>
            <a:pPr algn="ctr"/>
            <a:r>
              <a:rPr lang="en-US" sz="1200" dirty="0" smtClean="0"/>
              <a:t>Transmission 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7508396" y="44483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SR responder</a:t>
            </a: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6726621" y="3509937"/>
            <a:ext cx="220054" cy="1545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58066" y="4573970"/>
            <a:ext cx="1756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HE Trigger-Based PPDU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29" name="Text Box 66"/>
          <p:cNvSpPr txBox="1">
            <a:spLocks noChangeArrowheads="1"/>
          </p:cNvSpPr>
          <p:nvPr/>
        </p:nvSpPr>
        <p:spPr bwMode="auto">
          <a:xfrm>
            <a:off x="1270325" y="3276600"/>
            <a:ext cx="661988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Idle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04653" y="3794611"/>
            <a:ext cx="1756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Trigger Frame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266705" y="4026222"/>
            <a:ext cx="29056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/>
              <a:t>TX </a:t>
            </a:r>
            <a:r>
              <a:rPr lang="en-US" sz="1200" b="1" dirty="0" err="1" smtClean="0"/>
              <a:t>Power</a:t>
            </a:r>
            <a:r>
              <a:rPr lang="en-US" sz="1200" b="1" baseline="-25000" dirty="0" err="1" smtClean="0"/>
              <a:t>SR</a:t>
            </a:r>
            <a:r>
              <a:rPr lang="en-US" sz="1200" b="1" baseline="-25000" dirty="0" smtClean="0"/>
              <a:t> Initiator</a:t>
            </a:r>
            <a:r>
              <a:rPr lang="en-US" sz="1200" b="1" dirty="0" smtClean="0"/>
              <a:t> &lt; SRP – </a:t>
            </a:r>
            <a:r>
              <a:rPr lang="en-US" sz="1200" b="1" dirty="0" err="1" smtClean="0"/>
              <a:t>RSSI</a:t>
            </a:r>
            <a:r>
              <a:rPr lang="en-US" sz="1200" b="1" baseline="-25000" dirty="0" err="1" smtClean="0"/>
              <a:t>trigger</a:t>
            </a:r>
            <a:r>
              <a:rPr lang="en-US" sz="1200" b="1" baseline="-25000" dirty="0" smtClean="0"/>
              <a:t> frame</a:t>
            </a:r>
            <a:endParaRPr lang="en-US" sz="1200" dirty="0"/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2168721" y="3542370"/>
            <a:ext cx="2056743" cy="2676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HE Trigger-based PPDU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Straight Arrow Connector 15"/>
          <p:cNvCxnSpPr>
            <a:cxnSpLocks noChangeShapeType="1"/>
          </p:cNvCxnSpPr>
          <p:nvPr/>
        </p:nvCxnSpPr>
        <p:spPr bwMode="auto">
          <a:xfrm flipH="1">
            <a:off x="2438401" y="3272526"/>
            <a:ext cx="178706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2149147" y="2885637"/>
            <a:ext cx="2118053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Duration from LSIG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Straight Arrow Connector 52"/>
          <p:cNvCxnSpPr>
            <a:cxnSpLocks noChangeShapeType="1"/>
          </p:cNvCxnSpPr>
          <p:nvPr/>
        </p:nvCxnSpPr>
        <p:spPr bwMode="auto">
          <a:xfrm flipV="1">
            <a:off x="2438400" y="3332956"/>
            <a:ext cx="0" cy="17224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grpSp>
        <p:nvGrpSpPr>
          <p:cNvPr id="48" name="Group 47"/>
          <p:cNvGrpSpPr/>
          <p:nvPr/>
        </p:nvGrpSpPr>
        <p:grpSpPr>
          <a:xfrm>
            <a:off x="7009505" y="3797037"/>
            <a:ext cx="336128" cy="336128"/>
            <a:chOff x="2344077" y="5605659"/>
            <a:chExt cx="336128" cy="336128"/>
          </a:xfrm>
        </p:grpSpPr>
        <p:cxnSp>
          <p:nvCxnSpPr>
            <p:cNvPr id="42" name="Straight Arrow Connector 41"/>
            <p:cNvCxnSpPr/>
            <p:nvPr/>
          </p:nvCxnSpPr>
          <p:spPr bwMode="auto">
            <a:xfrm flipV="1">
              <a:off x="2344077" y="5605659"/>
              <a:ext cx="336127" cy="336127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H="1" flipV="1">
              <a:off x="2344077" y="5605659"/>
              <a:ext cx="336128" cy="336128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70716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HE SU PPDU or HE MU PPDU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SR Opportunity identified from an uplink HE SU PPDU or HE MU </a:t>
            </a:r>
            <a:r>
              <a:rPr lang="en-US" b="0" dirty="0" smtClean="0"/>
              <a:t>PPDU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21963" y="3797336"/>
            <a:ext cx="892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UL STA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704030" y="2742689"/>
            <a:ext cx="831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AP</a:t>
            </a:r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534928" y="5282494"/>
            <a:ext cx="1153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  SR initiator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410200" y="3119129"/>
            <a:ext cx="1218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OBSS</a:t>
            </a:r>
          </a:p>
          <a:p>
            <a:pPr algn="ctr"/>
            <a:r>
              <a:rPr lang="en-US" sz="1400" dirty="0" smtClean="0"/>
              <a:t>Transmission 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360417" y="4448365"/>
            <a:ext cx="1300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SR responder</a:t>
            </a:r>
            <a:endParaRPr lang="en-US" sz="14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4738542" y="4644937"/>
            <a:ext cx="1784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030A0"/>
                </a:solidFill>
              </a:rPr>
              <a:t>HE UL SU PPDU or HE MU PPDU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1404335" y="3778196"/>
            <a:ext cx="2778782" cy="257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ULSRP_PPDU (HE SU PPDU or HE MU PPDU)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Arrow Connector 51"/>
          <p:cNvCxnSpPr>
            <a:cxnSpLocks noChangeShapeType="1"/>
          </p:cNvCxnSpPr>
          <p:nvPr/>
        </p:nvCxnSpPr>
        <p:spPr bwMode="auto">
          <a:xfrm flipH="1" flipV="1">
            <a:off x="1639285" y="3382908"/>
            <a:ext cx="15684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1677385" y="3165421"/>
            <a:ext cx="160655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 Duration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Arrow Connector 52"/>
          <p:cNvCxnSpPr>
            <a:cxnSpLocks noChangeShapeType="1"/>
          </p:cNvCxnSpPr>
          <p:nvPr/>
        </p:nvCxnSpPr>
        <p:spPr bwMode="auto">
          <a:xfrm flipV="1">
            <a:off x="1639285" y="3417833"/>
            <a:ext cx="0" cy="3444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3" name="Rectangle 22"/>
          <p:cNvSpPr/>
          <p:nvPr/>
        </p:nvSpPr>
        <p:spPr>
          <a:xfrm>
            <a:off x="914400" y="4367808"/>
            <a:ext cx="39413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TX </a:t>
            </a:r>
            <a:r>
              <a:rPr lang="en-US" sz="1400" b="1" dirty="0" err="1" smtClean="0"/>
              <a:t>Power</a:t>
            </a:r>
            <a:r>
              <a:rPr lang="en-US" sz="1400" b="1" baseline="-25000" dirty="0" err="1" smtClean="0"/>
              <a:t>SR</a:t>
            </a:r>
            <a:r>
              <a:rPr lang="en-US" sz="1400" b="1" baseline="-25000" dirty="0" smtClean="0"/>
              <a:t> Initiator</a:t>
            </a:r>
            <a:r>
              <a:rPr lang="en-US" sz="1400" b="1" dirty="0" smtClean="0"/>
              <a:t> &lt; SRP – highest received power level of all beacons of the same BSS color received within the previous 100ms </a:t>
            </a:r>
            <a:endParaRPr lang="en-US" sz="1400" dirty="0"/>
          </a:p>
        </p:txBody>
      </p:sp>
      <p:sp>
        <p:nvSpPr>
          <p:cNvPr id="24" name="Oval 23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4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HE SU PPDU or HE MU PPDU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SR Opportunity identified from a downlink HE SU PPDU or HE MU PPDU</a:t>
            </a:r>
          </a:p>
          <a:p>
            <a:r>
              <a:rPr lang="en-US" b="0" dirty="0"/>
              <a:t>SR Initiator is restricted to AP </a:t>
            </a:r>
            <a:r>
              <a:rPr lang="en-US" b="0" dirty="0" smtClean="0"/>
              <a:t>only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5345" y="3894454"/>
            <a:ext cx="892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798716" y="2590800"/>
            <a:ext cx="1199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Non-AP  STA</a:t>
            </a:r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02904" y="5293004"/>
            <a:ext cx="1502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  AP (SR initiator)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548930" y="3119129"/>
            <a:ext cx="1249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OBSS</a:t>
            </a:r>
          </a:p>
          <a:p>
            <a:pPr algn="ctr"/>
            <a:r>
              <a:rPr lang="en-US" sz="1400" dirty="0" smtClean="0"/>
              <a:t>Transmission 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508396" y="4448365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SR responder</a:t>
            </a:r>
            <a:endParaRPr lang="en-US" sz="14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030837" y="4653186"/>
            <a:ext cx="1511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030A0"/>
                </a:solidFill>
              </a:rPr>
              <a:t>HE SU PPDU or HE MU PPDU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1404335" y="3778196"/>
            <a:ext cx="2778782" cy="257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DLSRP_PPDU (HE SU PPDU or HE MU PPDU)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Arrow Connector 51"/>
          <p:cNvCxnSpPr>
            <a:cxnSpLocks noChangeShapeType="1"/>
          </p:cNvCxnSpPr>
          <p:nvPr/>
        </p:nvCxnSpPr>
        <p:spPr bwMode="auto">
          <a:xfrm flipH="1" flipV="1">
            <a:off x="1639285" y="3382908"/>
            <a:ext cx="15684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1677385" y="3165421"/>
            <a:ext cx="160655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 Duration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Arrow Connector 52"/>
          <p:cNvCxnSpPr>
            <a:cxnSpLocks noChangeShapeType="1"/>
          </p:cNvCxnSpPr>
          <p:nvPr/>
        </p:nvCxnSpPr>
        <p:spPr bwMode="auto">
          <a:xfrm flipV="1">
            <a:off x="1639285" y="3417833"/>
            <a:ext cx="0" cy="3444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3" name="Rectangle 22"/>
          <p:cNvSpPr/>
          <p:nvPr/>
        </p:nvSpPr>
        <p:spPr>
          <a:xfrm>
            <a:off x="914400" y="4367808"/>
            <a:ext cx="394137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TX </a:t>
            </a:r>
            <a:r>
              <a:rPr lang="en-US" sz="1400" b="1" dirty="0" err="1" smtClean="0"/>
              <a:t>Power</a:t>
            </a:r>
            <a:r>
              <a:rPr lang="en-US" sz="1400" b="1" baseline="-25000" dirty="0" err="1" smtClean="0"/>
              <a:t>SR</a:t>
            </a:r>
            <a:r>
              <a:rPr lang="en-US" sz="1400" b="1" baseline="-25000" dirty="0" smtClean="0"/>
              <a:t> Initiator</a:t>
            </a:r>
            <a:r>
              <a:rPr lang="en-US" sz="1400" b="1" dirty="0" smtClean="0"/>
              <a:t> &lt; SRP – highest received power level of all OBSS PPDUs of the same BSS color received during the previous 500 ms </a:t>
            </a:r>
            <a:endParaRPr lang="en-US" sz="1400" dirty="0"/>
          </a:p>
        </p:txBody>
      </p:sp>
      <p:sp>
        <p:nvSpPr>
          <p:cNvPr id="24" name="Oval 23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Precedence of SRP vs OBSS PD 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OBSS PD is based on an assumption</a:t>
            </a:r>
          </a:p>
          <a:p>
            <a:pPr lvl="1"/>
            <a:r>
              <a:rPr lang="en-US" dirty="0" smtClean="0"/>
              <a:t>That the average intra-BSS path power is greater than the average inter-BSS path power</a:t>
            </a:r>
          </a:p>
          <a:p>
            <a:pPr lvl="1"/>
            <a:r>
              <a:rPr lang="en-US" dirty="0" smtClean="0"/>
              <a:t>Based on this assumption of averages</a:t>
            </a:r>
          </a:p>
          <a:p>
            <a:pPr lvl="1"/>
            <a:r>
              <a:rPr lang="en-US" dirty="0" smtClean="0"/>
              <a:t>Average assumed is not always true</a:t>
            </a:r>
          </a:p>
          <a:p>
            <a:pPr lvl="1"/>
            <a:r>
              <a:rPr lang="en-US" dirty="0" smtClean="0"/>
              <a:t>Degree of failure of assumption unknown</a:t>
            </a:r>
          </a:p>
          <a:p>
            <a:r>
              <a:rPr lang="en-US" dirty="0" smtClean="0"/>
              <a:t>SRP provides measured information on an active link</a:t>
            </a:r>
          </a:p>
          <a:p>
            <a:pPr lvl="1"/>
            <a:r>
              <a:rPr lang="en-US" dirty="0" smtClean="0"/>
              <a:t>Uses measured path power to estimate interference</a:t>
            </a:r>
          </a:p>
          <a:p>
            <a:pPr lvl="1"/>
            <a:r>
              <a:rPr lang="en-US" dirty="0" smtClean="0"/>
              <a:t>Does not rely on global average assumptions</a:t>
            </a:r>
          </a:p>
          <a:p>
            <a:pPr lvl="1"/>
            <a:r>
              <a:rPr lang="en-US" dirty="0" smtClean="0"/>
              <a:t>Information is known, interference is estimable</a:t>
            </a:r>
          </a:p>
          <a:p>
            <a:r>
              <a:rPr lang="en-US" dirty="0" smtClean="0"/>
              <a:t>Whenever SRP information is available and STA is capable, OBSS_PD should be DISABLED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D810085-7017-4368-A971-DE56F883B38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4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adoption of 11-16-1476r14 as the resolution for CIDs related to SRP?</a:t>
            </a:r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5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An overview of the SRP Based Spatial Reuse Mechanism</a:t>
            </a:r>
          </a:p>
          <a:p>
            <a:r>
              <a:rPr lang="en-US" altLang="en-US" dirty="0"/>
              <a:t>Details of the SRP Based Spatial Reuse mechanism are found in:</a:t>
            </a:r>
          </a:p>
          <a:p>
            <a:endParaRPr lang="en-US" altLang="en-US" dirty="0"/>
          </a:p>
          <a:p>
            <a:r>
              <a:rPr lang="en-US" altLang="en-US" dirty="0"/>
              <a:t>Document </a:t>
            </a:r>
            <a:r>
              <a:rPr lang="en-US" altLang="en-US" dirty="0" smtClean="0"/>
              <a:t>11-16-1476r13</a:t>
            </a:r>
          </a:p>
          <a:p>
            <a:endParaRPr lang="en-US" altLang="en-US" dirty="0"/>
          </a:p>
          <a:p>
            <a:r>
              <a:rPr lang="en-US" altLang="en-US" dirty="0" smtClean="0"/>
              <a:t>CID too many to mention … 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8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SR Basic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HE SRP Capable STA identifies an SR Opportunity from an SRP PPDU:</a:t>
            </a:r>
          </a:p>
          <a:p>
            <a:pPr lvl="1"/>
            <a:r>
              <a:rPr lang="en-US" sz="1600" dirty="0" smtClean="0"/>
              <a:t>RXVECTOR parameter SPATIAL_REUSE and/or</a:t>
            </a:r>
          </a:p>
          <a:p>
            <a:pPr lvl="1"/>
            <a:r>
              <a:rPr lang="en-US" sz="1600" dirty="0" smtClean="0"/>
              <a:t>Trigger Frame Common Info Spatial Reuse field</a:t>
            </a:r>
          </a:p>
          <a:p>
            <a:r>
              <a:rPr lang="en-US" sz="1800" dirty="0" smtClean="0"/>
              <a:t>The HE STA  is allowed to initiate an SR Transmission for the duration of the ongoing SRP PPDU (SRP Opportunity) if the following SRP conditions are met:</a:t>
            </a:r>
          </a:p>
          <a:p>
            <a:pPr lvl="1"/>
            <a:r>
              <a:rPr lang="en-US" sz="1600" dirty="0" smtClean="0"/>
              <a:t>within a preceding SRP Decision Window, a reverse direction PPDU is detected with the same OBSS Color</a:t>
            </a:r>
          </a:p>
          <a:p>
            <a:pPr lvl="2"/>
            <a:r>
              <a:rPr lang="en-US" sz="1400" dirty="0" smtClean="0"/>
              <a:t>Allowing SR Transmission interference to be estimated</a:t>
            </a:r>
          </a:p>
          <a:p>
            <a:pPr lvl="1"/>
            <a:r>
              <a:rPr lang="en-US" sz="1600" dirty="0" smtClean="0"/>
              <a:t>an SR PPDU is queued for transmission at the SR STA</a:t>
            </a:r>
          </a:p>
          <a:p>
            <a:pPr lvl="1"/>
            <a:r>
              <a:rPr lang="en-US" sz="1600" dirty="0" err="1" smtClean="0"/>
              <a:t>Backoff</a:t>
            </a:r>
            <a:r>
              <a:rPr lang="en-US" sz="1600" dirty="0" smtClean="0"/>
              <a:t> reaches zero during the SRP Opportunity</a:t>
            </a:r>
          </a:p>
          <a:p>
            <a:pPr lvl="2"/>
            <a:r>
              <a:rPr lang="en-US" sz="1400" dirty="0" smtClean="0"/>
              <a:t>To reduce the probability of SR Transmitter collisions</a:t>
            </a:r>
          </a:p>
          <a:p>
            <a:pPr lvl="1"/>
            <a:r>
              <a:rPr lang="en-US" sz="1600" dirty="0" smtClean="0"/>
              <a:t>Transmit power level is adjusted to meet the SRP parameter condition so that interference at the ongoing receiver location is avoided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D810085-7017-4368-A971-DE56F883B38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5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(D1.0)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SRP field exists</a:t>
            </a:r>
          </a:p>
          <a:p>
            <a:pPr lvl="1"/>
            <a:r>
              <a:rPr lang="en-US" dirty="0" smtClean="0"/>
              <a:t>In HE SIGA field of all HE PPDU formats</a:t>
            </a:r>
          </a:p>
          <a:p>
            <a:pPr lvl="1"/>
            <a:r>
              <a:rPr lang="en-US" dirty="0" smtClean="0"/>
              <a:t>In Trigger frame Common Info field</a:t>
            </a:r>
          </a:p>
          <a:p>
            <a:r>
              <a:rPr lang="en-US" dirty="0" smtClean="0"/>
              <a:t>SRP field contents defined</a:t>
            </a:r>
          </a:p>
          <a:p>
            <a:pPr lvl="1"/>
            <a:r>
              <a:rPr lang="en-US" dirty="0" smtClean="0"/>
              <a:t>For just a few cases</a:t>
            </a:r>
          </a:p>
          <a:p>
            <a:pPr lvl="1"/>
            <a:r>
              <a:rPr lang="en-US" dirty="0" smtClean="0"/>
              <a:t>Need to complete the transmission content behavior description</a:t>
            </a:r>
          </a:p>
          <a:p>
            <a:r>
              <a:rPr lang="en-US" dirty="0" smtClean="0"/>
              <a:t>Some SRP values undefined</a:t>
            </a:r>
          </a:p>
          <a:p>
            <a:pPr lvl="1"/>
            <a:r>
              <a:rPr lang="en-US" dirty="0" smtClean="0"/>
              <a:t>SR_DELAY, SR_RESTRICTED – mentioned, but value not defined</a:t>
            </a:r>
          </a:p>
          <a:p>
            <a:r>
              <a:rPr lang="en-US" dirty="0" smtClean="0"/>
              <a:t>Recipient behavior not described</a:t>
            </a:r>
          </a:p>
          <a:p>
            <a:pPr lvl="1"/>
            <a:r>
              <a:rPr lang="en-US" dirty="0" smtClean="0"/>
              <a:t>Need definition of behavior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7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Case Description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I.e. Trigger and trigger-based PPDU sequence</a:t>
            </a:r>
          </a:p>
          <a:p>
            <a:pPr lvl="1"/>
            <a:r>
              <a:rPr lang="en-US" dirty="0" smtClean="0"/>
              <a:t>Transmitter SRP field contents</a:t>
            </a:r>
          </a:p>
          <a:p>
            <a:pPr lvl="1"/>
            <a:r>
              <a:rPr lang="en-US" dirty="0" smtClean="0"/>
              <a:t>Behavior for recipient of PPDU, based on SRP field contents</a:t>
            </a:r>
          </a:p>
          <a:p>
            <a:pPr lvl="2"/>
            <a:r>
              <a:rPr lang="en-US" dirty="0" smtClean="0"/>
              <a:t>Rules for determining when an SR Transmission can be made</a:t>
            </a:r>
          </a:p>
          <a:p>
            <a:pPr lvl="2"/>
            <a:r>
              <a:rPr lang="en-US" dirty="0" smtClean="0"/>
              <a:t>TX Power for SR transmitter</a:t>
            </a:r>
          </a:p>
          <a:p>
            <a:pPr lvl="2"/>
            <a:r>
              <a:rPr lang="en-US" dirty="0" err="1" smtClean="0"/>
              <a:t>Backoff</a:t>
            </a:r>
            <a:r>
              <a:rPr lang="en-US" dirty="0" smtClean="0"/>
              <a:t> for SR transmitter</a:t>
            </a:r>
          </a:p>
          <a:p>
            <a:pPr lvl="2"/>
            <a:r>
              <a:rPr lang="en-US" dirty="0" smtClean="0"/>
              <a:t>Duration of SR transmission when allowed</a:t>
            </a:r>
          </a:p>
          <a:p>
            <a:pPr lvl="2"/>
            <a:r>
              <a:rPr lang="en-US" dirty="0" smtClean="0"/>
              <a:t>Acknowledgement transmission rules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9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Field for Transmitter Trigger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DSRP_PPDU</a:t>
            </a:r>
          </a:p>
          <a:p>
            <a:pPr lvl="1"/>
            <a:r>
              <a:rPr lang="en-US" dirty="0" smtClean="0"/>
              <a:t>Contains at least one Trigger MPDU</a:t>
            </a:r>
          </a:p>
          <a:p>
            <a:r>
              <a:rPr lang="en-US" dirty="0" smtClean="0"/>
              <a:t>DSRP_PPDU SIGA SRP field:</a:t>
            </a:r>
          </a:p>
          <a:p>
            <a:pPr lvl="1"/>
            <a:r>
              <a:rPr lang="en-US" dirty="0" smtClean="0"/>
              <a:t>SR_DELAY = recommended value</a:t>
            </a:r>
          </a:p>
          <a:p>
            <a:pPr lvl="2"/>
            <a:r>
              <a:rPr lang="en-US" dirty="0" smtClean="0"/>
              <a:t>Let’s recipient know that a trigger MPDU with full SRP parameter values is present in the payload</a:t>
            </a:r>
          </a:p>
          <a:p>
            <a:pPr lvl="1"/>
            <a:r>
              <a:rPr lang="en-US" dirty="0" smtClean="0"/>
              <a:t>Numerical value ok</a:t>
            </a:r>
          </a:p>
          <a:p>
            <a:pPr lvl="2"/>
            <a:r>
              <a:rPr lang="en-US" dirty="0" err="1" smtClean="0"/>
              <a:t>TXPower</a:t>
            </a:r>
            <a:r>
              <a:rPr lang="en-US" dirty="0" smtClean="0"/>
              <a:t> + Acceptable Receiver Interference</a:t>
            </a:r>
          </a:p>
          <a:p>
            <a:pPr lvl="2"/>
            <a:r>
              <a:rPr lang="en-US" dirty="0" smtClean="0"/>
              <a:t>E.g. allows SRP during trigger PPDU, e.g. </a:t>
            </a:r>
            <a:r>
              <a:rPr lang="en-US" dirty="0" err="1" smtClean="0"/>
              <a:t>Trigger+DATA</a:t>
            </a:r>
            <a:endParaRPr lang="en-US" dirty="0" smtClean="0"/>
          </a:p>
          <a:p>
            <a:pPr lvl="1"/>
            <a:r>
              <a:rPr lang="en-US" dirty="0" smtClean="0"/>
              <a:t>SR_DISALLOW ok, prevents SRP on the Trigger PPDU, but does not prevent SRP during the following trigger-based PPDU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8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SRP Field for Transmitter </a:t>
            </a:r>
            <a:r>
              <a:rPr lang="en-US" dirty="0" smtClean="0"/>
              <a:t>Trigger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Trigger MPDU Common Info Spatial Reuse field:</a:t>
            </a:r>
          </a:p>
          <a:p>
            <a:pPr lvl="1"/>
            <a:r>
              <a:rPr lang="en-US" dirty="0"/>
              <a:t>Numerical </a:t>
            </a:r>
            <a:r>
              <a:rPr lang="en-US" dirty="0" smtClean="0"/>
              <a:t>value</a:t>
            </a:r>
          </a:p>
          <a:p>
            <a:pPr lvl="2"/>
            <a:r>
              <a:rPr lang="en-US" dirty="0" err="1"/>
              <a:t>TXPower</a:t>
            </a:r>
            <a:r>
              <a:rPr lang="en-US" dirty="0"/>
              <a:t> + Acceptable Receiver Interference</a:t>
            </a:r>
          </a:p>
          <a:p>
            <a:pPr lvl="1"/>
            <a:r>
              <a:rPr lang="en-US" dirty="0" smtClean="0"/>
              <a:t>Never SR_DELAY</a:t>
            </a:r>
          </a:p>
          <a:p>
            <a:pPr lvl="1"/>
            <a:r>
              <a:rPr lang="en-US" dirty="0" smtClean="0"/>
              <a:t>SR_DISALLOW ok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1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STA SRP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 STA is a STA that receives DSRP_PPDU</a:t>
            </a:r>
          </a:p>
          <a:p>
            <a:pPr lvl="1"/>
            <a:r>
              <a:rPr lang="en-US" dirty="0" smtClean="0"/>
              <a:t>Must determine if an SRP Opportunity exists</a:t>
            </a:r>
          </a:p>
          <a:p>
            <a:pPr lvl="1"/>
            <a:r>
              <a:rPr lang="en-US" dirty="0" smtClean="0"/>
              <a:t>Assume that SIGA SRP = SR_DELAY</a:t>
            </a:r>
          </a:p>
          <a:p>
            <a:pPr lvl="1"/>
            <a:r>
              <a:rPr lang="en-US" dirty="0" smtClean="0"/>
              <a:t>SR STA decodes payload, finds Trigger, examines SRP field in Common Info</a:t>
            </a:r>
          </a:p>
          <a:p>
            <a:pPr lvl="2"/>
            <a:r>
              <a:rPr lang="en-US" dirty="0" smtClean="0"/>
              <a:t>Numerical value means SRP Op is possible if conditions can be met</a:t>
            </a:r>
          </a:p>
          <a:p>
            <a:pPr lvl="2"/>
            <a:r>
              <a:rPr lang="en-US" dirty="0" smtClean="0"/>
              <a:t>SR STA checks TX Power condition based on measured RSSI of DSRP_PPDU, assumes reciprocal path loss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4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STA </a:t>
            </a:r>
            <a:r>
              <a:rPr lang="en-US" dirty="0" err="1" smtClean="0"/>
              <a:t>Backoff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Transmit Power condition can be met by SR STA</a:t>
            </a:r>
          </a:p>
          <a:p>
            <a:pPr lvl="1"/>
            <a:r>
              <a:rPr lang="en-US" dirty="0" err="1" smtClean="0"/>
              <a:t>Backoff</a:t>
            </a:r>
            <a:r>
              <a:rPr lang="en-US" dirty="0" smtClean="0"/>
              <a:t> must be performed</a:t>
            </a:r>
          </a:p>
          <a:p>
            <a:pPr lvl="1"/>
            <a:r>
              <a:rPr lang="en-US" dirty="0" smtClean="0"/>
              <a:t>Multiple SR STA might exist, without </a:t>
            </a:r>
            <a:r>
              <a:rPr lang="en-US" dirty="0" err="1" smtClean="0"/>
              <a:t>backoff</a:t>
            </a:r>
            <a:r>
              <a:rPr lang="en-US" dirty="0" smtClean="0"/>
              <a:t>, they would transmit simultaneously</a:t>
            </a:r>
          </a:p>
          <a:p>
            <a:pPr lvl="1"/>
            <a:r>
              <a:rPr lang="en-US" dirty="0" err="1" smtClean="0"/>
              <a:t>Backoff</a:t>
            </a:r>
            <a:r>
              <a:rPr lang="en-US" dirty="0" smtClean="0"/>
              <a:t> is just continuation of existing </a:t>
            </a:r>
            <a:r>
              <a:rPr lang="en-US" dirty="0" err="1" smtClean="0"/>
              <a:t>backoff</a:t>
            </a:r>
            <a:endParaRPr lang="en-US" dirty="0" smtClean="0"/>
          </a:p>
          <a:p>
            <a:pPr lvl="2"/>
            <a:r>
              <a:rPr lang="en-US" dirty="0" smtClean="0"/>
              <a:t>Simple, and reflects fact that even under non-SRP conditions, different STA will see different Medium Condition and count different </a:t>
            </a:r>
            <a:r>
              <a:rPr lang="en-US" dirty="0" err="1" smtClean="0"/>
              <a:t>backoff</a:t>
            </a:r>
            <a:r>
              <a:rPr lang="en-US" dirty="0" smtClean="0"/>
              <a:t> countdown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6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338217</TotalTime>
  <Words>1177</Words>
  <Application>Microsoft Office PowerPoint</Application>
  <PresentationFormat>On-screen Show (4:3)</PresentationFormat>
  <Paragraphs>210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Document</vt:lpstr>
      <vt:lpstr>SRP-Based SR Operation</vt:lpstr>
      <vt:lpstr>Abstract</vt:lpstr>
      <vt:lpstr>SRP SR Basic Operation</vt:lpstr>
      <vt:lpstr>Current Status (D1.0)</vt:lpstr>
      <vt:lpstr>Basic Case Description First</vt:lpstr>
      <vt:lpstr>SRP Field for Transmitter Trigger (1)</vt:lpstr>
      <vt:lpstr>SRP Field for Transmitter Trigger (2)</vt:lpstr>
      <vt:lpstr>SR STA SRP Check</vt:lpstr>
      <vt:lpstr>SR STA Backoff</vt:lpstr>
      <vt:lpstr>SR STA SR Transmission</vt:lpstr>
      <vt:lpstr>SR PPDU Acknowledgement</vt:lpstr>
      <vt:lpstr>DSRP_PPDU and Trigger-based PPDU</vt:lpstr>
      <vt:lpstr>TSRP_PPDU, Trigger not heard</vt:lpstr>
      <vt:lpstr>UL HE SU PPDU or HE MU PPDU</vt:lpstr>
      <vt:lpstr>DL HE SU PPDU or HE MU PPDU</vt:lpstr>
      <vt:lpstr>Precedence of SRP vs OBSS PD SR</vt:lpstr>
      <vt:lpstr>Straw Poll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2017 WG11 Opening Report Snapshot slides</dc:title>
  <dc:creator>802.11CAC;dorothy.stanley@hpe.com</dc:creator>
  <cp:lastModifiedBy>Matthew Fischer</cp:lastModifiedBy>
  <cp:revision>3387</cp:revision>
  <cp:lastPrinted>2014-03-15T03:57:02Z</cp:lastPrinted>
  <dcterms:created xsi:type="dcterms:W3CDTF">1998-02-10T13:07:52Z</dcterms:created>
  <dcterms:modified xsi:type="dcterms:W3CDTF">2017-01-16T14:52:40Z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1121413989</vt:i4>
  </property>
  <property fmtid="{D5CDD505-2E9C-101B-9397-08002B2CF9AE}" pid="3" name="_NewReviewCycle">
    <vt:lpwstr/>
  </property>
  <property fmtid="{D5CDD505-2E9C-101B-9397-08002B2CF9AE}" pid="4" name="_EmailSubject">
    <vt:lpwstr>SRP-Based SR Summary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