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3" r:id="rId2"/>
    <p:sldId id="456" r:id="rId3"/>
    <p:sldId id="460" r:id="rId4"/>
    <p:sldId id="465" r:id="rId5"/>
    <p:sldId id="461" r:id="rId6"/>
    <p:sldId id="466" r:id="rId7"/>
    <p:sldId id="462" r:id="rId8"/>
    <p:sldId id="467" r:id="rId9"/>
    <p:sldId id="469" r:id="rId10"/>
    <p:sldId id="471" r:id="rId11"/>
    <p:sldId id="470" r:id="rId12"/>
    <p:sldId id="472" r:id="rId13"/>
    <p:sldId id="474" r:id="rId14"/>
    <p:sldId id="475" r:id="rId15"/>
    <p:sldId id="476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802.11-17/0054r2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MAC issues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2017-01-15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777214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Jayh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hyunh.park@lge.com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avoid inefficient WUR packet transmission, WUR needs to consider Broadcast/Group/Multi-user wake-up</a:t>
            </a:r>
          </a:p>
          <a:p>
            <a:pPr lvl="1"/>
            <a:r>
              <a:rPr lang="en-US" altLang="ko-KR" dirty="0" smtClean="0"/>
              <a:t>In this case, need to minimize power consumption of WUR mode STAs by avoiding false alarm of wake-up (MU wake-up)</a:t>
            </a:r>
          </a:p>
          <a:p>
            <a:r>
              <a:rPr lang="en-US" altLang="ko-KR" dirty="0" smtClean="0"/>
              <a:t>Need to consider the followings in WU packet design</a:t>
            </a:r>
          </a:p>
          <a:p>
            <a:pPr lvl="1"/>
            <a:r>
              <a:rPr lang="en-US" altLang="ko-KR" dirty="0" smtClean="0"/>
              <a:t>Less frequent WUR packet TXs</a:t>
            </a:r>
          </a:p>
          <a:p>
            <a:pPr lvl="1"/>
            <a:r>
              <a:rPr lang="en-US" altLang="ko-KR" dirty="0" smtClean="0"/>
              <a:t>Optimized WUR packet </a:t>
            </a:r>
          </a:p>
          <a:p>
            <a:pPr lvl="1"/>
            <a:r>
              <a:rPr lang="en-US" altLang="ko-KR" dirty="0" smtClean="0"/>
              <a:t>Less false alarm</a:t>
            </a:r>
          </a:p>
          <a:p>
            <a:pPr lvl="1"/>
            <a:r>
              <a:rPr lang="en-US" altLang="ko-KR" dirty="0" smtClean="0"/>
              <a:t>WUR operation mode (Wake-up or No wake-up) indication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[1]11-16/1445r1, </a:t>
            </a:r>
            <a:r>
              <a:rPr lang="en-US" altLang="ko-KR" dirty="0"/>
              <a:t>Overall MAC Procedure for WUR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[2]11-16/0036r2, WUR Frame Structure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wake-up packet to wake up all WUR mode STAs need to be considered in 11ba TG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Result: Y/N/A</a:t>
            </a:r>
            <a:r>
              <a:rPr lang="en-US" altLang="ko-KR" dirty="0"/>
              <a:t>: 24/1/12</a:t>
            </a:r>
            <a:endParaRPr lang="ko-KR" altLang="ko-KR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2092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multicast wake-up need to be considered in 11ba TG?</a:t>
            </a:r>
            <a:endParaRPr lang="ko-KR" altLang="ko-KR"/>
          </a:p>
          <a:p>
            <a:r>
              <a:rPr lang="en-US" altLang="ko-KR" dirty="0"/>
              <a:t> </a:t>
            </a:r>
            <a:endParaRPr lang="ko-KR" altLang="ko-KR"/>
          </a:p>
          <a:p>
            <a:r>
              <a:rPr lang="en-US" altLang="ko-KR" dirty="0"/>
              <a:t>Result: Y/N/A: 23/3/10.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4939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to SFD</a:t>
            </a:r>
          </a:p>
          <a:p>
            <a:pPr lvl="1"/>
            <a:r>
              <a:rPr lang="en-US" altLang="ko-KR" dirty="0" smtClean="0"/>
              <a:t>802.11ba </a:t>
            </a:r>
            <a:r>
              <a:rPr lang="en-US" altLang="ko-KR" dirty="0" smtClean="0"/>
              <a:t>spec shall define a </a:t>
            </a:r>
            <a:r>
              <a:rPr lang="en-US" altLang="ko-KR" dirty="0" smtClean="0"/>
              <a:t>mechanism to </a:t>
            </a:r>
            <a:r>
              <a:rPr lang="en-US" altLang="ko-KR" dirty="0"/>
              <a:t>wake up all WUR mode </a:t>
            </a:r>
            <a:r>
              <a:rPr lang="en-US" altLang="ko-KR" dirty="0" smtClean="0"/>
              <a:t>STAs (i.e., broadcast wake-up frame)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Mover: Jeongki Kim</a:t>
            </a:r>
          </a:p>
          <a:p>
            <a:r>
              <a:rPr lang="en-US" altLang="ko-KR" dirty="0" smtClean="0"/>
              <a:t>Second: Jinsoo Choi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8579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 smtClean="0"/>
              <a:t>adopt the following </a:t>
            </a:r>
            <a:r>
              <a:rPr lang="en-US" altLang="ko-KR" dirty="0" smtClean="0"/>
              <a:t>to SFD</a:t>
            </a:r>
          </a:p>
          <a:p>
            <a:pPr lvl="1"/>
            <a:r>
              <a:rPr lang="en-US" altLang="ko-KR" dirty="0" smtClean="0"/>
              <a:t>802.11ba </a:t>
            </a:r>
            <a:r>
              <a:rPr lang="en-US" altLang="ko-KR" dirty="0" smtClean="0"/>
              <a:t>spec shall define a </a:t>
            </a:r>
            <a:r>
              <a:rPr lang="en-US" altLang="ko-KR" dirty="0" smtClean="0"/>
              <a:t>mechanism to </a:t>
            </a:r>
            <a:r>
              <a:rPr lang="en-US" altLang="ko-KR" dirty="0" smtClean="0"/>
              <a:t>wake up multiple WUR mode </a:t>
            </a:r>
            <a:r>
              <a:rPr lang="en-US" altLang="ko-KR" dirty="0" smtClean="0"/>
              <a:t>STAs (e.g., multi-user wake-up frame)</a:t>
            </a:r>
          </a:p>
          <a:p>
            <a:endParaRPr lang="en-US" altLang="ko-KR" dirty="0"/>
          </a:p>
          <a:p>
            <a:r>
              <a:rPr lang="en-US" altLang="ko-KR" dirty="0"/>
              <a:t>Mover: Jeongki Kim</a:t>
            </a:r>
          </a:p>
          <a:p>
            <a:r>
              <a:rPr lang="en-US" altLang="ko-KR" dirty="0"/>
              <a:t>Second</a:t>
            </a:r>
            <a:r>
              <a:rPr lang="en-US" altLang="ko-KR" dirty="0" smtClean="0"/>
              <a:t>: Jinsoo Choi</a:t>
            </a:r>
            <a:endParaRPr lang="en-US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753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overall MAC procedure for WUR was introduced at the last meeting [1]</a:t>
            </a:r>
          </a:p>
          <a:p>
            <a:r>
              <a:rPr lang="en-US" altLang="ko-KR" dirty="0" smtClean="0"/>
              <a:t>This discusses the details of some </a:t>
            </a:r>
            <a:r>
              <a:rPr lang="en-US" altLang="ko-KR" dirty="0"/>
              <a:t>WUR MAC </a:t>
            </a:r>
            <a:r>
              <a:rPr lang="en-US" altLang="ko-KR" dirty="0" smtClean="0"/>
              <a:t>issues</a:t>
            </a:r>
          </a:p>
          <a:p>
            <a:pPr lvl="1"/>
            <a:r>
              <a:rPr lang="en-US" altLang="ko-KR" dirty="0" smtClean="0"/>
              <a:t>Broadcast Wake-up</a:t>
            </a:r>
          </a:p>
          <a:p>
            <a:pPr lvl="1"/>
            <a:r>
              <a:rPr lang="en-US" altLang="ko-KR" dirty="0" smtClean="0"/>
              <a:t>Group Wake-up and Multi-User Wake-up</a:t>
            </a:r>
          </a:p>
          <a:p>
            <a:pPr lvl="1"/>
            <a:r>
              <a:rPr lang="en-US" altLang="ko-KR" dirty="0" smtClean="0"/>
              <a:t>WUP </a:t>
            </a:r>
            <a:r>
              <a:rPr lang="en-US" altLang="ko-KR" dirty="0"/>
              <a:t>(</a:t>
            </a:r>
            <a:r>
              <a:rPr lang="en-US" altLang="ko-KR" dirty="0" smtClean="0"/>
              <a:t>Wake Up </a:t>
            </a:r>
            <a:r>
              <a:rPr lang="en-US" altLang="ko-KR" dirty="0"/>
              <a:t>Packet) </a:t>
            </a:r>
            <a:r>
              <a:rPr lang="en-US" altLang="ko-KR" dirty="0" smtClean="0"/>
              <a:t>contents design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altLang="ko-KR" sz="1600" dirty="0" smtClean="0"/>
              <a:t>Broadcast WUP can be sent before sending group address BU</a:t>
            </a:r>
          </a:p>
          <a:p>
            <a:pPr lvl="1"/>
            <a:r>
              <a:rPr lang="en-US" altLang="ko-KR" sz="1200" dirty="0" smtClean="0"/>
              <a:t>To wake up all WUR mode STAs</a:t>
            </a:r>
          </a:p>
          <a:p>
            <a:r>
              <a:rPr lang="en-US" altLang="ko-KR" sz="1600" dirty="0" smtClean="0"/>
              <a:t>In legacy WLAN, group addressed BU is generally sent after DTIM</a:t>
            </a:r>
          </a:p>
          <a:p>
            <a:r>
              <a:rPr lang="en-US" altLang="ko-KR" sz="1600" dirty="0" smtClean="0"/>
              <a:t>Broadcast WUP should be sent early with enough time for WUR mode STAs to receive DTIM/GA BU </a:t>
            </a:r>
            <a:r>
              <a:rPr lang="en-US" altLang="ko-KR" sz="1600" dirty="0"/>
              <a:t>correctly after </a:t>
            </a:r>
            <a:r>
              <a:rPr lang="en-US" altLang="ko-KR" sz="1600" dirty="0" smtClean="0"/>
              <a:t>its wake </a:t>
            </a:r>
            <a:r>
              <a:rPr lang="en-US" altLang="ko-KR" sz="1600" dirty="0"/>
              <a:t>up delay because Broadcast WUP TX can be delayed if channel is busy</a:t>
            </a:r>
          </a:p>
          <a:p>
            <a:r>
              <a:rPr lang="en-US" altLang="ko-KR" sz="1600" dirty="0" smtClean="0"/>
              <a:t>Each STA’s wake up delay could be different according to each STA capability or environment (e.g., temperature, humidity, etc.)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15" name="직선 연결선 14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직사각형 19"/>
          <p:cNvSpPr/>
          <p:nvPr/>
        </p:nvSpPr>
        <p:spPr bwMode="auto">
          <a:xfrm>
            <a:off x="1651582" y="4190999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6" name="직선 화살표 연결선 25"/>
          <p:cNvCxnSpPr>
            <a:stCxn id="20" idx="2"/>
          </p:cNvCxnSpPr>
          <p:nvPr/>
        </p:nvCxnSpPr>
        <p:spPr bwMode="auto">
          <a:xfrm>
            <a:off x="20706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2070682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2070682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/>
          <p:nvPr/>
        </p:nvCxnSpPr>
        <p:spPr bwMode="auto">
          <a:xfrm>
            <a:off x="20706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2182" y="4676001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2" name="직사각형 31"/>
          <p:cNvSpPr/>
          <p:nvPr/>
        </p:nvSpPr>
        <p:spPr bwMode="auto">
          <a:xfrm>
            <a:off x="5302800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58425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5842582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5842582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H="1">
            <a:off x="4915419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4845601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4915420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4998001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5074202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6563596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직선 화살표 연결선 43"/>
          <p:cNvCxnSpPr/>
          <p:nvPr/>
        </p:nvCxnSpPr>
        <p:spPr bwMode="auto">
          <a:xfrm>
            <a:off x="7103378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직선 화살표 연결선 44"/>
          <p:cNvCxnSpPr/>
          <p:nvPr/>
        </p:nvCxnSpPr>
        <p:spPr bwMode="auto">
          <a:xfrm>
            <a:off x="7103378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7103378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직사각형 13"/>
          <p:cNvSpPr/>
          <p:nvPr/>
        </p:nvSpPr>
        <p:spPr bwMode="auto">
          <a:xfrm>
            <a:off x="2642182" y="4980800"/>
            <a:ext cx="11430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2646233" y="5361800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2636139" y="5742800"/>
            <a:ext cx="1497985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646232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직선 화살표 연결선 50"/>
          <p:cNvCxnSpPr>
            <a:stCxn id="14" idx="3"/>
          </p:cNvCxnSpPr>
          <p:nvPr/>
        </p:nvCxnSpPr>
        <p:spPr bwMode="auto">
          <a:xfrm flipV="1">
            <a:off x="3785182" y="5119298"/>
            <a:ext cx="15159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3859729" y="5499325"/>
            <a:ext cx="14414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7" name="직선 화살표 연결선 56"/>
          <p:cNvCxnSpPr/>
          <p:nvPr/>
        </p:nvCxnSpPr>
        <p:spPr bwMode="auto">
          <a:xfrm flipV="1">
            <a:off x="4131273" y="5880323"/>
            <a:ext cx="1169874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4318582" y="6261323"/>
            <a:ext cx="9825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991648" y="4790301"/>
            <a:ext cx="985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Waiting time</a:t>
            </a:r>
            <a:endParaRPr lang="ko-KR" altLang="en-US"/>
          </a:p>
        </p:txBody>
      </p:sp>
      <p:cxnSp>
        <p:nvCxnSpPr>
          <p:cNvPr id="62" name="직선 화살표 연결선 61"/>
          <p:cNvCxnSpPr/>
          <p:nvPr/>
        </p:nvCxnSpPr>
        <p:spPr bwMode="auto">
          <a:xfrm>
            <a:off x="58425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>
            <a:off x="7103378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4" name="직선 연결선 63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직선 연결선 64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직선 연결선 65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직선 연결선 66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직선 연결선 67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6709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 (or WUR Transmitter) includes Wake up Completion Time (WCT) in Broadcast WUP</a:t>
            </a:r>
          </a:p>
          <a:p>
            <a:pPr lvl="1"/>
            <a:r>
              <a:rPr lang="en-US" altLang="ko-KR" sz="1400" dirty="0" smtClean="0"/>
              <a:t>WCT: Indicates the time which WUR mode STA should finish its wake up procedure (e.g., TBTT or Group addressed BU TX start time)</a:t>
            </a:r>
          </a:p>
          <a:p>
            <a:r>
              <a:rPr lang="en-US" altLang="ko-KR" sz="1800" dirty="0" smtClean="0"/>
              <a:t>Each WUR mode STA decides its WLAN-On start time based on the received WCT value and its wake up delay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174673" y="5960076"/>
            <a:ext cx="122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3, 4</a:t>
            </a:r>
            <a:endParaRPr lang="ko-KR" altLang="en-US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3933513" y="4828398"/>
            <a:ext cx="151302" cy="14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791098" y="4642019"/>
            <a:ext cx="125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1, 2</a:t>
            </a:r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1650534" y="3962400"/>
            <a:ext cx="838200" cy="6857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(WCT)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4" name="직선 화살표 연결선 23"/>
          <p:cNvCxnSpPr>
            <a:stCxn id="18" idx="2"/>
          </p:cNvCxnSpPr>
          <p:nvPr/>
        </p:nvCxnSpPr>
        <p:spPr bwMode="auto">
          <a:xfrm>
            <a:off x="2069634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2069634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2069634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2069634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130531" y="4689899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0" name="직사각형 29"/>
          <p:cNvSpPr/>
          <p:nvPr/>
        </p:nvSpPr>
        <p:spPr bwMode="auto">
          <a:xfrm>
            <a:off x="5438422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5978204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/>
          <p:nvPr/>
        </p:nvCxnSpPr>
        <p:spPr bwMode="auto">
          <a:xfrm>
            <a:off x="5978204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5978204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H="1">
            <a:off x="5051041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H="1">
            <a:off x="4981223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H="1">
            <a:off x="5051042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5133623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5209824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6699218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7239000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7239000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 bwMode="auto">
          <a:xfrm>
            <a:off x="7239000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4088934" y="4980800"/>
            <a:ext cx="12192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092985" y="5359279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3635785" y="5745374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3635784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직선 화살표 연결선 51"/>
          <p:cNvCxnSpPr>
            <a:endCxn id="45" idx="1"/>
          </p:cNvCxnSpPr>
          <p:nvPr/>
        </p:nvCxnSpPr>
        <p:spPr bwMode="auto">
          <a:xfrm flipV="1">
            <a:off x="3250734" y="5883873"/>
            <a:ext cx="385051" cy="2121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5978204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7239000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직선 연결선 56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직선 연결선 57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직선 연결선 59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549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 up and MU wake 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Group wake up</a:t>
            </a:r>
          </a:p>
          <a:p>
            <a:pPr lvl="1"/>
            <a:r>
              <a:rPr lang="en-US" altLang="ko-KR" sz="1800" dirty="0" smtClean="0"/>
              <a:t>Group wake up can be used for waking up all STAs belonging to a group</a:t>
            </a:r>
          </a:p>
          <a:p>
            <a:pPr lvl="2"/>
            <a:r>
              <a:rPr lang="en-US" altLang="ko-KR" sz="1600" dirty="0" smtClean="0"/>
              <a:t>E.g., Group ID or multicast address</a:t>
            </a:r>
          </a:p>
          <a:p>
            <a:pPr lvl="1"/>
            <a:r>
              <a:rPr lang="en-US" altLang="ko-KR" sz="1800" dirty="0" smtClean="0"/>
              <a:t>May not be efficient if it is used  for waking up a part of STAs in a group</a:t>
            </a:r>
            <a:endParaRPr lang="en-US" altLang="ko-KR" sz="1800" dirty="0"/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143000" y="39624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4572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4953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5334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1143000" y="5715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2057400" y="3505200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(GID =1)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913" y="36854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3557" y="4295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4676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057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5438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0" name="직선 화살표 연결선 19"/>
          <p:cNvCxnSpPr>
            <a:stCxn id="13" idx="2"/>
          </p:cNvCxnSpPr>
          <p:nvPr/>
        </p:nvCxnSpPr>
        <p:spPr bwMode="auto">
          <a:xfrm>
            <a:off x="24765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65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/>
          <p:nvPr/>
        </p:nvCxnSpPr>
        <p:spPr bwMode="auto">
          <a:xfrm>
            <a:off x="24765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2476500" y="5334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2971800" y="4295000"/>
            <a:ext cx="1219200" cy="18009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2971800" y="4191000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048000" y="3914975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0" name="직사각형 29"/>
          <p:cNvSpPr/>
          <p:nvPr/>
        </p:nvSpPr>
        <p:spPr bwMode="auto">
          <a:xfrm>
            <a:off x="5803024" y="3505200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67818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/>
          <p:nvPr/>
        </p:nvCxnSpPr>
        <p:spPr bwMode="auto">
          <a:xfrm>
            <a:off x="67818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67818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H="1">
            <a:off x="5403818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5334000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5403819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/>
          <p:cNvCxnSpPr/>
          <p:nvPr/>
        </p:nvCxnSpPr>
        <p:spPr bwMode="auto">
          <a:xfrm flipH="1">
            <a:off x="5486400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5562601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85800" y="6172200"/>
            <a:ext cx="2895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STA1, 2, 3, 4, 5 belong to Group 1 (GID=1)</a:t>
            </a:r>
            <a:endParaRPr lang="ko-KR" altLang="en-US"/>
          </a:p>
        </p:txBody>
      </p:sp>
      <p:cxnSp>
        <p:nvCxnSpPr>
          <p:cNvPr id="47" name="직선 연결선 46"/>
          <p:cNvCxnSpPr/>
          <p:nvPr/>
        </p:nvCxnSpPr>
        <p:spPr bwMode="auto">
          <a:xfrm>
            <a:off x="1143000" y="60959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58190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2476500" y="5714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연결선 51"/>
          <p:cNvCxnSpPr/>
          <p:nvPr/>
        </p:nvCxnSpPr>
        <p:spPr bwMode="auto">
          <a:xfrm flipH="1">
            <a:off x="1683553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 flipH="1">
            <a:off x="1613735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직선 연결선 53"/>
          <p:cNvCxnSpPr/>
          <p:nvPr/>
        </p:nvCxnSpPr>
        <p:spPr bwMode="auto">
          <a:xfrm flipH="1">
            <a:off x="1683554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/>
          <p:nvPr/>
        </p:nvCxnSpPr>
        <p:spPr bwMode="auto">
          <a:xfrm flipH="1">
            <a:off x="1766135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>
            <a:off x="1842336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직사각형 6"/>
          <p:cNvSpPr/>
          <p:nvPr/>
        </p:nvSpPr>
        <p:spPr bwMode="auto">
          <a:xfrm>
            <a:off x="4724399" y="4113212"/>
            <a:ext cx="533399" cy="198278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오른쪽 화살표 43"/>
          <p:cNvSpPr/>
          <p:nvPr/>
        </p:nvSpPr>
        <p:spPr bwMode="auto">
          <a:xfrm>
            <a:off x="2971800" y="5332412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91000" y="5382579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50" name="오른쪽 화살표 49"/>
          <p:cNvSpPr/>
          <p:nvPr/>
        </p:nvSpPr>
        <p:spPr bwMode="auto">
          <a:xfrm>
            <a:off x="2971800" y="5714999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91000" y="5765166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4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 up and MU wake 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00999"/>
          </a:xfrm>
        </p:spPr>
        <p:txBody>
          <a:bodyPr/>
          <a:lstStyle/>
          <a:p>
            <a:r>
              <a:rPr lang="en-US" altLang="ko-KR" sz="1600" dirty="0" smtClean="0"/>
              <a:t>Multi-User (MU) wake up</a:t>
            </a:r>
          </a:p>
          <a:p>
            <a:pPr lvl="1"/>
            <a:r>
              <a:rPr lang="en-US" altLang="ko-KR" sz="1400" dirty="0" smtClean="0"/>
              <a:t>WUR need to support MU wake-up mode for waking up a part of STAs in a group </a:t>
            </a:r>
          </a:p>
          <a:p>
            <a:pPr lvl="1"/>
            <a:r>
              <a:rPr lang="en-US" altLang="ko-KR" sz="1400" dirty="0" smtClean="0"/>
              <a:t>Example 1) WUP may contain multiple receiver IDs </a:t>
            </a:r>
            <a:r>
              <a:rPr lang="en-US" altLang="ko-KR" sz="1400" dirty="0" smtClean="0">
                <a:sym typeface="Wingdings" panose="05000000000000000000" pitchFamily="2" charset="2"/>
              </a:rPr>
              <a:t> the WU packet size is increased according to the number of STAs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Example 2) WUP may contain TIM</a:t>
            </a:r>
          </a:p>
          <a:p>
            <a:pPr lvl="2"/>
            <a:r>
              <a:rPr lang="en-US" altLang="ko-KR" sz="1200" dirty="0" smtClean="0">
                <a:sym typeface="Wingdings" panose="05000000000000000000" pitchFamily="2" charset="2"/>
              </a:rPr>
              <a:t>TIM size should be optimized (e.g., like 11ah hierarchical TIM, using WUR ID</a:t>
            </a:r>
            <a:r>
              <a:rPr lang="en-US" altLang="ko-KR" sz="1200" baseline="30000" dirty="0" smtClean="0">
                <a:sym typeface="Wingdings" panose="05000000000000000000" pitchFamily="2" charset="2"/>
              </a:rPr>
              <a:t>1)</a:t>
            </a:r>
            <a:r>
              <a:rPr lang="en-US" altLang="ko-KR" sz="1200" dirty="0" smtClean="0">
                <a:sym typeface="Wingdings" panose="05000000000000000000" pitchFamily="2" charset="2"/>
              </a:rPr>
              <a:t> instead of AID)</a:t>
            </a: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43000" y="43118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43000" y="4921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5302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5683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6064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/>
          <p:cNvSpPr/>
          <p:nvPr/>
        </p:nvSpPr>
        <p:spPr bwMode="auto">
          <a:xfrm>
            <a:off x="1964871" y="3854666"/>
            <a:ext cx="1014083" cy="4572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kumimoji="0" lang="en-US" altLang="ko-KR" dirty="0" smtClean="0"/>
              <a:t>(TIM :STA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3" y="4034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03557" y="4644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025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5406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787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8" name="직선 화살표 연결선 17"/>
          <p:cNvCxnSpPr>
            <a:stCxn id="12" idx="2"/>
          </p:cNvCxnSpPr>
          <p:nvPr/>
        </p:nvCxnSpPr>
        <p:spPr bwMode="auto">
          <a:xfrm>
            <a:off x="2471913" y="4311867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473309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473309" y="5302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3309" y="5683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3048000" y="4644468"/>
            <a:ext cx="1219200" cy="1039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3048000" y="4540468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124200" y="4264443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25" name="직사각형 24"/>
          <p:cNvSpPr/>
          <p:nvPr/>
        </p:nvSpPr>
        <p:spPr bwMode="auto">
          <a:xfrm>
            <a:off x="5726824" y="3854668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6705600" y="431186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6705600" y="4921467"/>
            <a:ext cx="0" cy="762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6705600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 flipH="1">
            <a:off x="5327618" y="4083268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 flipH="1">
            <a:off x="5257800" y="4083268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 flipH="1">
            <a:off x="5327619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 flipH="1">
            <a:off x="5410200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 flipH="1">
            <a:off x="5486401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324600" y="1669620"/>
            <a:ext cx="2581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WUR ID can be allocated when entering WUR mode</a:t>
            </a:r>
            <a:endParaRPr lang="ko-KR" altLang="en-US"/>
          </a:p>
        </p:txBody>
      </p:sp>
      <p:cxnSp>
        <p:nvCxnSpPr>
          <p:cNvPr id="50" name="직선 연결선 49"/>
          <p:cNvCxnSpPr/>
          <p:nvPr/>
        </p:nvCxnSpPr>
        <p:spPr bwMode="auto">
          <a:xfrm>
            <a:off x="1143000" y="6445467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09600" y="616846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52" name="직선 화살표 연결선 51"/>
          <p:cNvCxnSpPr/>
          <p:nvPr/>
        </p:nvCxnSpPr>
        <p:spPr bwMode="auto">
          <a:xfrm>
            <a:off x="2473309" y="6064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1593818" y="407130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H="1">
            <a:off x="1524000" y="407130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 flipH="1">
            <a:off x="1593819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 flipH="1">
            <a:off x="1676400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 flipH="1">
            <a:off x="1752601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4724399" y="4552434"/>
            <a:ext cx="533399" cy="11310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Considerations on Wakeup Packet (WUP) design</a:t>
            </a:r>
          </a:p>
          <a:p>
            <a:pPr lvl="1"/>
            <a:r>
              <a:rPr lang="en-US" altLang="ko-KR" dirty="0" smtClean="0"/>
              <a:t>WUP TX frequency as small as possible to minimize the contention with other WLANs/WUPs </a:t>
            </a:r>
            <a:r>
              <a:rPr lang="en-US" altLang="ko-KR" dirty="0" smtClean="0">
                <a:sym typeface="Wingdings" panose="05000000000000000000" pitchFamily="2" charset="2"/>
              </a:rPr>
              <a:t> Broadcast/Group/MU wake up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WUP content size should be minimized (e.g., if OOK is used, 1 symbol (4us) is used for delivering 1 bit) </a:t>
            </a:r>
            <a:r>
              <a:rPr lang="en-US" altLang="ko-KR" dirty="0" smtClean="0">
                <a:sym typeface="Wingdings" panose="05000000000000000000" pitchFamily="2" charset="2"/>
              </a:rPr>
              <a:t> WUP optimization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Avoid unnecessary false alarm of wake-up </a:t>
            </a:r>
            <a:r>
              <a:rPr lang="en-US" altLang="ko-KR" dirty="0" smtClean="0">
                <a:sym typeface="Wingdings" panose="05000000000000000000" pitchFamily="2" charset="2"/>
              </a:rPr>
              <a:t> MU wake-up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Including WUR operation mode (WOM) information which indicates whether the STA wakes up after receiving the WUP or not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WUP may be sent for just keep alive check or synchronization </a:t>
            </a:r>
          </a:p>
          <a:p>
            <a:pPr lvl="3"/>
            <a:r>
              <a:rPr lang="en-US" altLang="ko-KR" dirty="0" smtClean="0">
                <a:sym typeface="Wingdings" panose="05000000000000000000" pitchFamily="2" charset="2"/>
              </a:rPr>
              <a:t>In this case STA does not need to wake up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62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1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Transmitter </a:t>
            </a:r>
            <a:r>
              <a:rPr lang="en-US" altLang="ko-KR" sz="1600" dirty="0"/>
              <a:t>ID (e.g., BSS </a:t>
            </a:r>
            <a:r>
              <a:rPr lang="en-US" altLang="ko-KR" sz="1600" dirty="0" smtClean="0"/>
              <a:t>Color or BSSID)</a:t>
            </a:r>
          </a:p>
          <a:p>
            <a:pPr lvl="1"/>
            <a:r>
              <a:rPr lang="en-US" altLang="ko-KR" sz="1600" dirty="0" smtClean="0"/>
              <a:t>Receiver ID (e.g., AID)</a:t>
            </a:r>
          </a:p>
          <a:p>
            <a:pPr lvl="2"/>
            <a:r>
              <a:rPr lang="en-US" altLang="ko-KR" sz="1400" dirty="0" smtClean="0"/>
              <a:t>Individual ID, Broadcast ID, Group ID, TIM indication (Special value)</a:t>
            </a:r>
          </a:p>
          <a:p>
            <a:pPr lvl="2"/>
            <a:r>
              <a:rPr lang="en-US" altLang="ko-KR" sz="1400" dirty="0" smtClean="0"/>
              <a:t>WUR ID can be used to identify a WUR mode STA instead of AID</a:t>
            </a:r>
          </a:p>
          <a:p>
            <a:pPr lvl="3"/>
            <a:r>
              <a:rPr lang="en-US" altLang="ko-KR" sz="1200" dirty="0"/>
              <a:t>e</a:t>
            </a:r>
            <a:r>
              <a:rPr lang="en-US" altLang="ko-KR" sz="1200" dirty="0" smtClean="0"/>
              <a:t>.g., WUR </a:t>
            </a:r>
            <a:r>
              <a:rPr lang="en-US" altLang="ko-KR" sz="1200" dirty="0"/>
              <a:t>ID is allocated when entering WUR </a:t>
            </a:r>
            <a:r>
              <a:rPr lang="en-US" altLang="ko-KR" sz="1200" dirty="0" smtClean="0"/>
              <a:t>mode</a:t>
            </a:r>
          </a:p>
          <a:p>
            <a:pPr lvl="1"/>
            <a:r>
              <a:rPr lang="en-US" altLang="ko-KR" sz="1600" dirty="0" smtClean="0"/>
              <a:t>WOM(WUR Operation Mode): 0- No wake-up, 1-Wake-up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information can be present optionally</a:t>
            </a:r>
          </a:p>
          <a:p>
            <a:pPr lvl="2"/>
            <a:r>
              <a:rPr lang="en-US" altLang="ko-KR" sz="1400" dirty="0" smtClean="0"/>
              <a:t>E.g., TIM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404828" y="2438401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Preamble (e.g., sequence)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776427" y="2438401"/>
            <a:ext cx="3538773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contents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033228" y="2438400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L-Part (e.g., L-STF/LTF/SIG)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 flipH="1">
            <a:off x="1680928" y="2971801"/>
            <a:ext cx="2095500" cy="4571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7315200" y="2971800"/>
            <a:ext cx="7620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직사각형 15"/>
          <p:cNvSpPr/>
          <p:nvPr/>
        </p:nvSpPr>
        <p:spPr bwMode="auto">
          <a:xfrm>
            <a:off x="3132081" y="3429000"/>
            <a:ext cx="105891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(e.g., AID)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680928" y="3429000"/>
            <a:ext cx="144779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(e.g., BSS Color)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4190999" y="3429000"/>
            <a:ext cx="1143001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334000" y="3429000"/>
            <a:ext cx="2743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2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sz="2000" dirty="0" smtClean="0"/>
          </a:p>
          <a:p>
            <a:pPr lvl="1"/>
            <a:endParaRPr lang="en-US" altLang="ko-KR" sz="1050" dirty="0" smtClean="0"/>
          </a:p>
          <a:p>
            <a:pPr lvl="1"/>
            <a:r>
              <a:rPr lang="en-US" altLang="ko-KR" sz="1050" dirty="0" smtClean="0"/>
              <a:t>Frame Type</a:t>
            </a:r>
          </a:p>
          <a:p>
            <a:pPr lvl="2"/>
            <a:r>
              <a:rPr lang="en-US" altLang="ko-KR" sz="1000" dirty="0" smtClean="0"/>
              <a:t>0: Broadcast wake-up</a:t>
            </a:r>
          </a:p>
          <a:p>
            <a:pPr lvl="2"/>
            <a:r>
              <a:rPr lang="en-US" altLang="ko-KR" sz="1000" dirty="0" smtClean="0"/>
              <a:t>1: Individual wake-up, Individual ID is included as receiver ID</a:t>
            </a:r>
          </a:p>
          <a:p>
            <a:pPr lvl="2"/>
            <a:r>
              <a:rPr lang="en-US" altLang="ko-KR" sz="1000" dirty="0" smtClean="0"/>
              <a:t>2: Group wake-up, Group ID is included as receiver ID</a:t>
            </a:r>
          </a:p>
          <a:p>
            <a:pPr lvl="2"/>
            <a:r>
              <a:rPr lang="en-US" altLang="ko-KR" sz="1000" dirty="0" smtClean="0"/>
              <a:t>3: MU wake-up, TIM or multiple IDs set are included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16" name="직사각형 15"/>
          <p:cNvSpPr/>
          <p:nvPr/>
        </p:nvSpPr>
        <p:spPr bwMode="auto">
          <a:xfrm>
            <a:off x="1684282" y="3429000"/>
            <a:ext cx="677918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2366729" y="3429000"/>
            <a:ext cx="1290872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4716517" y="3429000"/>
            <a:ext cx="769883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r>
              <a:rPr kumimoji="0" lang="en-US" altLang="ko-K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1)</a:t>
            </a:r>
            <a:endParaRPr kumimoji="0" lang="ko-KR" altLang="en-US" sz="1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486400" y="3429000"/>
            <a:ext cx="2590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3657598" y="3429000"/>
            <a:ext cx="105891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2404828" y="2438401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Preamble (e.g., sequence)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3776427" y="2438401"/>
            <a:ext cx="3538773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contents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033228" y="2438400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L-Part (e.g., L-STF/LTF/SIG)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 flipH="1">
            <a:off x="1684282" y="2971801"/>
            <a:ext cx="2092146" cy="4571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7315200" y="2971800"/>
            <a:ext cx="7620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직사각형 29"/>
          <p:cNvSpPr/>
          <p:nvPr/>
        </p:nvSpPr>
        <p:spPr bwMode="auto">
          <a:xfrm>
            <a:off x="1629690" y="5181600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2304254" y="5181600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3588510" y="5181600"/>
            <a:ext cx="1024714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4612369" y="5181600"/>
            <a:ext cx="344835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1623395" y="5524500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2297959" y="5524500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4648706" y="5524500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5418589" y="5524500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1623395" y="5886834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2297959" y="5886834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1623395" y="6211613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FT=3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2297959" y="6211613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3592389" y="6211613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435367" y="6213390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3588831" y="5524500"/>
            <a:ext cx="1058919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4648706" y="5886834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5418589" y="5886834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3588831" y="5885057"/>
            <a:ext cx="1058919" cy="229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4362272" y="6211613"/>
            <a:ext cx="107309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직선 화살표 연결선 7"/>
          <p:cNvCxnSpPr>
            <a:stCxn id="30" idx="1"/>
          </p:cNvCxnSpPr>
          <p:nvPr/>
        </p:nvCxnSpPr>
        <p:spPr bwMode="auto">
          <a:xfrm flipH="1">
            <a:off x="990600" y="5295900"/>
            <a:ext cx="639090" cy="5891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직선 화살표 연결선 9"/>
          <p:cNvCxnSpPr>
            <a:stCxn id="43" idx="1"/>
          </p:cNvCxnSpPr>
          <p:nvPr/>
        </p:nvCxnSpPr>
        <p:spPr bwMode="auto">
          <a:xfrm flipH="1" flipV="1">
            <a:off x="990600" y="6096000"/>
            <a:ext cx="632795" cy="2299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955" y="5786052"/>
            <a:ext cx="1317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 including receiver ID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716517" y="4159379"/>
            <a:ext cx="3787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WOM can be delivered </a:t>
            </a:r>
            <a:r>
              <a:rPr lang="en-US" altLang="ko-KR" dirty="0"/>
              <a:t>implicitly </a:t>
            </a:r>
            <a:r>
              <a:rPr lang="en-US" altLang="ko-KR" dirty="0" smtClean="0"/>
              <a:t>(e.g., by </a:t>
            </a:r>
            <a:r>
              <a:rPr lang="en-US" altLang="ko-KR" dirty="0"/>
              <a:t>Frame </a:t>
            </a:r>
            <a:r>
              <a:rPr lang="en-US" altLang="ko-KR" dirty="0" smtClean="0"/>
              <a:t>Type)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60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82082</TotalTime>
  <Words>1281</Words>
  <Application>Microsoft Office PowerPoint</Application>
  <PresentationFormat>화면 슬라이드 쇼(4:3)</PresentationFormat>
  <Paragraphs>259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Wingdings</vt:lpstr>
      <vt:lpstr>802-11-Submission</vt:lpstr>
      <vt:lpstr>WUR MAC issues</vt:lpstr>
      <vt:lpstr>Abstract</vt:lpstr>
      <vt:lpstr>Broadcast Wake-up (1/2)</vt:lpstr>
      <vt:lpstr>Broadcast Wake-up (2/2)</vt:lpstr>
      <vt:lpstr>Group wake up and MU wake up (1/2)</vt:lpstr>
      <vt:lpstr>Group wake up and MU wake up (2/2)</vt:lpstr>
      <vt:lpstr>Wakeup Packet contents design (1/3)</vt:lpstr>
      <vt:lpstr>Wakeup Packet contents design (2/3)</vt:lpstr>
      <vt:lpstr>Wakeup Packet contents design (3/3)</vt:lpstr>
      <vt:lpstr>Conclusion</vt:lpstr>
      <vt:lpstr>References</vt:lpstr>
      <vt:lpstr>Straw Poll 1</vt:lpstr>
      <vt:lpstr>Straw Poll 2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1463</cp:revision>
  <cp:lastPrinted>1998-02-10T13:28:06Z</cp:lastPrinted>
  <dcterms:created xsi:type="dcterms:W3CDTF">2007-05-21T21:00:37Z</dcterms:created>
  <dcterms:modified xsi:type="dcterms:W3CDTF">2017-03-17T18:18:23Z</dcterms:modified>
</cp:coreProperties>
</file>