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312" r:id="rId4"/>
    <p:sldId id="316" r:id="rId5"/>
    <p:sldId id="310" r:id="rId6"/>
    <p:sldId id="315" r:id="rId7"/>
    <p:sldId id="308" r:id="rId8"/>
    <p:sldId id="293" r:id="rId9"/>
    <p:sldId id="284" r:id="rId10"/>
    <p:sldId id="306" r:id="rId11"/>
    <p:sldId id="317" r:id="rId12"/>
    <p:sldId id="318" r:id="rId13"/>
    <p:sldId id="297" r:id="rId14"/>
    <p:sldId id="303" r:id="rId15"/>
    <p:sldId id="298" r:id="rId16"/>
    <p:sldId id="304" r:id="rId17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591" autoAdjust="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2" d="100"/>
          <a:sy n="52" d="100"/>
        </p:scale>
        <p:origin x="2656" y="5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802.11-17/0041r1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BRP Optimization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47608"/>
              </p:ext>
            </p:extLst>
          </p:nvPr>
        </p:nvGraphicFramePr>
        <p:xfrm>
          <a:off x="887412" y="3531744"/>
          <a:ext cx="7654926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8347408" imgH="2689104" progId="Word.Document.8">
                  <p:embed/>
                </p:oleObj>
              </mc:Choice>
              <mc:Fallback>
                <p:oleObj name="Document" r:id="rId4" imgW="8347408" imgH="268910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2" y="3531744"/>
                        <a:ext cx="7654926" cy="246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802.11ay BRP protocol should allow negotiation of the value of </a:t>
            </a:r>
            <a:r>
              <a:rPr lang="en-US" dirty="0">
                <a:solidFill>
                  <a:schemeClr val="tx1"/>
                </a:solidFill>
              </a:rPr>
              <a:t>the BRPIFS parameter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5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Do you agree to add the following text 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11ay BRP protocol may transmit a response at a SIFS duration after reception of the BRP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The procedure to recover feedback if the response is not ready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72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2852936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9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06809"/>
            <a:ext cx="7770813" cy="1065213"/>
          </a:xfrm>
        </p:spPr>
        <p:txBody>
          <a:bodyPr/>
          <a:lstStyle/>
          <a:p>
            <a:r>
              <a:rPr lang="en-US" dirty="0"/>
              <a:t>TxOP Comparison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038" y="1268760"/>
            <a:ext cx="819648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Tc=0.57 ns</a:t>
            </a:r>
            <a:endParaRPr lang="en-US" sz="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MAC data=42 Bytes (assumes no channel measurement feedback)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Using any MCS would lead to a codeword less than the minimum block requirement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Zero padding to </a:t>
            </a:r>
            <a:r>
              <a:rPr lang="en-US" sz="1400" dirty="0">
                <a:solidFill>
                  <a:schemeClr val="tx1"/>
                </a:solidFill>
              </a:rPr>
              <a:t>aBRPminSCblocks=18 (this affects BRP_training frame size)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AGC and TRN-T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Training length N:1&lt;= N&lt;= 32 (N~5 bits)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AGC=4N*64*5=1280N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TRN-T=(CE+TRN_subfield*4)*N=(1024+128+128*5*4)*N=3712N</a:t>
            </a:r>
            <a:endParaRPr lang="en-US" sz="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IFS (Interframe spacing)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At least a SIFS interval and at most a BRPIFS interval to ensure sufficient time for the complete transmission of frames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SIFS=3 us;  BRPIFS=44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Analysis will compare SR BRP with MR BFT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Vary number of beams and MR levels: 16 beams ( 2 level), 64 beams (3 level), 256 beams (4 level)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Note: 802.11ad BRP packet supports up to 32*4=128 beams.  However, we assume 256 beams can be trained within one packet here. Otherwise, two separate BRP training packets are needed for SR’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Study effect of IFS (3 usec &lt;= IFS &lt;= 44 usec) and BRP_training size (1 &lt;= SCBlock &lt;= 18)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Assume BRP feedback frame size will stay the same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557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62810"/>
            <a:ext cx="8280920" cy="4113213"/>
          </a:xfrm>
        </p:spPr>
        <p:txBody>
          <a:bodyPr/>
          <a:lstStyle/>
          <a:p>
            <a:r>
              <a:rPr lang="en-US" sz="1800" dirty="0"/>
              <a:t>Multi-resolution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TXOP_SIFS</a:t>
            </a:r>
            <a:r>
              <a:rPr lang="en-US" sz="1600" dirty="0"/>
              <a:t>=# of levels*(BRP_training+SIFS+BRP_feedback+SIFS)-SIFS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TXOP_BRPIFS=# of levels*(BRP_training+BRPIFS+BRP_feedback+BRPIFS)-BRPIFS</a:t>
            </a:r>
          </a:p>
          <a:p>
            <a:pPr lvl="1"/>
            <a:endParaRPr lang="en-US" sz="800" dirty="0"/>
          </a:p>
          <a:p>
            <a:r>
              <a:rPr lang="en-US" sz="1900" dirty="0"/>
              <a:t>Single-resolution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TXOP_SIFS=BRP_training+SIFS+BRP_feedback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TXOP_BRPIFS=BRP_training+BRPIFS+BRP_feedback</a:t>
            </a:r>
          </a:p>
          <a:p>
            <a:endParaRPr lang="en-US" sz="600" dirty="0"/>
          </a:p>
          <a:p>
            <a:r>
              <a:rPr lang="en-US" sz="1900" dirty="0"/>
              <a:t>Observations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Multi-resolution beamforming training has a </a:t>
            </a:r>
            <a:r>
              <a:rPr lang="en-US" sz="1600" dirty="0">
                <a:solidFill>
                  <a:srgbClr val="FF0000"/>
                </a:solidFill>
              </a:rPr>
              <a:t>shorter</a:t>
            </a:r>
            <a:r>
              <a:rPr lang="en-US" sz="1600" dirty="0"/>
              <a:t> training packet but a </a:t>
            </a:r>
            <a:r>
              <a:rPr lang="en-US" sz="1600" dirty="0">
                <a:solidFill>
                  <a:srgbClr val="FF0000"/>
                </a:solidFill>
              </a:rPr>
              <a:t>larger</a:t>
            </a:r>
            <a:r>
              <a:rPr lang="en-US" sz="1600" dirty="0"/>
              <a:t> number of training and feedback packets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IFS, BRP_training and BRP feedback have impact on the time duration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962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58" y="520129"/>
            <a:ext cx="7770813" cy="1065213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17032"/>
            <a:ext cx="3752591" cy="25819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3560440" cy="24497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05535"/>
            <a:ext cx="3620355" cy="24910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3509761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2-Level Results: 16 beams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4208" y="3547755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3-Level Results: 64 beams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59075" y="6151466"/>
            <a:ext cx="2475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4-Level Results: 256 beams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44988" y="4267768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BRP_training size: 1 &lt;= SCBlocks &lt;=18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IFS duration: SIFS (3) &lt;= IFS&lt;=BRPIFS (44)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 resolution increases, MR BFT shows improved performance over SR BFT if BRP_training size and IFS are modified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411760" y="3933056"/>
            <a:ext cx="936104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56663" y="3789922"/>
            <a:ext cx="3024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MR BFT with existing BRP parameters</a:t>
            </a:r>
          </a:p>
        </p:txBody>
      </p:sp>
    </p:spTree>
    <p:extLst>
      <p:ext uri="{BB962C8B-B14F-4D97-AF65-F5344CB8AC3E}">
        <p14:creationId xmlns:p14="http://schemas.microsoft.com/office/powerpoint/2010/main" val="3707673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73" y="476672"/>
            <a:ext cx="7770813" cy="1065213"/>
          </a:xfrm>
        </p:spPr>
        <p:txBody>
          <a:bodyPr/>
          <a:lstStyle/>
          <a:p>
            <a:r>
              <a:rPr lang="en-US" dirty="0"/>
              <a:t>Results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179512" y="2276872"/>
            <a:ext cx="3888432" cy="347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/>
            <a:r>
              <a:rPr lang="en-US" sz="1600" dirty="0">
                <a:solidFill>
                  <a:schemeClr val="tx1"/>
                </a:solidFill>
              </a:rPr>
              <a:t>Observations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Observation 1 (O1): Optimizing both IFS and BRP training frame size show improvements for both SR and MR BFT.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SR drops from 241 usec to 215 usec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MR drops from 381 usec to 213 usec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Observation 2 (O2): MR BFT shows improved performance over SR BFT as the beam resolution increases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 that up to 2048 beams may be supported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178" y="1268760"/>
            <a:ext cx="3902015" cy="516180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7738506" y="2481869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715493" y="3522280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/>
          <p:cNvCxnSpPr>
            <a:endCxn id="12" idx="5"/>
          </p:cNvCxnSpPr>
          <p:nvPr/>
        </p:nvCxnSpPr>
        <p:spPr bwMode="auto">
          <a:xfrm flipH="1" flipV="1">
            <a:off x="8414595" y="2973570"/>
            <a:ext cx="260015" cy="516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endCxn id="13" idx="6"/>
          </p:cNvCxnSpPr>
          <p:nvPr/>
        </p:nvCxnSpPr>
        <p:spPr bwMode="auto">
          <a:xfrm flipH="1">
            <a:off x="8507581" y="3477429"/>
            <a:ext cx="186139" cy="3328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613799" y="3271766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O1</a:t>
            </a:r>
          </a:p>
        </p:txBody>
      </p:sp>
      <p:sp>
        <p:nvSpPr>
          <p:cNvPr id="20" name="Right Arrow 19"/>
          <p:cNvSpPr/>
          <p:nvPr/>
        </p:nvSpPr>
        <p:spPr bwMode="auto">
          <a:xfrm>
            <a:off x="6588920" y="4010569"/>
            <a:ext cx="2113687" cy="216024"/>
          </a:xfrm>
          <a:prstGeom prst="rightArrow">
            <a:avLst/>
          </a:prstGeom>
          <a:solidFill>
            <a:srgbClr val="00B8FF">
              <a:alpha val="3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45145" y="3741649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O2</a:t>
            </a:r>
          </a:p>
        </p:txBody>
      </p:sp>
    </p:spTree>
    <p:extLst>
      <p:ext uri="{BB962C8B-B14F-4D97-AF65-F5344CB8AC3E}">
        <p14:creationId xmlns:p14="http://schemas.microsoft.com/office/powerpoint/2010/main" val="401940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34" y="1628800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In 802.11ay, enhancements to the 802.11ad beamforming training procedures have been agreed on for complexity reduction, efficiency and to enable MIMO BF training [1][2][3][4].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In [6], we proposed a multi-stage, multi-resolution beamforming training (MR BFT) framework to further increase the BF training efficiency in scenarios with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In [7], we studied the implementation of MR BFT by using the 802.11ad Beam Refinement Protocol (BRP) and proposed improvements to the BRP procedure to enable efficient MR BRP. The improvements concluded that 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11ay BRP protocol should allow negotiation of the value of aBRPminSCblocks &lt;=18 [4]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11ay BRP protocol should allow negotiation of the value of </a:t>
            </a:r>
            <a:r>
              <a:rPr lang="en-US" sz="1600" dirty="0">
                <a:solidFill>
                  <a:schemeClr val="tx1"/>
                </a:solidFill>
              </a:rPr>
              <a:t>the BRPIFS parameter for specific modes [7]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contribution, we present additional details on </a:t>
            </a:r>
            <a:r>
              <a:rPr lang="en-US" sz="2000" b="0" dirty="0"/>
              <a:t>aBRPminSCblocks</a:t>
            </a:r>
            <a:r>
              <a:rPr lang="en-US" sz="2000" b="0" dirty="0">
                <a:solidFill>
                  <a:schemeClr val="tx1"/>
                </a:solidFill>
              </a:rPr>
              <a:t> and BRPIFS adaptation. </a:t>
            </a:r>
            <a:endParaRPr lang="en-US" sz="2000" b="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68760"/>
            <a:ext cx="3890188" cy="26766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690" y="554089"/>
            <a:ext cx="7770813" cy="1065213"/>
          </a:xfrm>
        </p:spPr>
        <p:txBody>
          <a:bodyPr/>
          <a:lstStyle/>
          <a:p>
            <a:r>
              <a:rPr lang="en-US" dirty="0"/>
              <a:t>IFS 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623" y="3695892"/>
            <a:ext cx="7770813" cy="29565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IFS has a very large effect on the efficiency of BRP feedback. As such there is a need to optimize IFS to improve efficiency of BRP  [7</a:t>
            </a:r>
            <a:r>
              <a:rPr lang="en-US" sz="2000" dirty="0"/>
              <a:t>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Discussion was postponed on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11ay BRP protocol should allow negotiation of the value of </a:t>
            </a:r>
            <a:r>
              <a:rPr lang="en-US" sz="1800" dirty="0">
                <a:solidFill>
                  <a:schemeClr val="tx1"/>
                </a:solidFill>
              </a:rPr>
              <a:t>the BRPIFS parameter for specific modes [7].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are two options to optimize the IFS for the BRP: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Negotiate the values of the IFS : Improves BRP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Restrict the IFS to SIFS only : Eliminates channel access ambiguity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49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IFS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377423" cy="468052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IFS may be selected from one of a discrete set values: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IFS may be selected from a set of pre-determined values.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PCP/AP and STA may negotiate a set of discrete resolutions such that  SIFS &lt;= IFS &lt;= BRPIFS.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Negotiation Procedure Details: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BRPIFS may be communicated in a capability exchange: 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Transmission using Association Request/Response, Re-association Request/Response, Probe Request/Response, Beacon frames, or other type of management frame</a:t>
            </a:r>
            <a:r>
              <a:rPr lang="en-US" sz="1800" dirty="0">
                <a:cs typeface="+mn-cs"/>
              </a:rPr>
              <a:t>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BRPIFS may be negotiated as part of the BRP setup negotiation.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Antenna configuration typically known at this time.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If negotiated value fails, responder may respond by transmitting one or more PPDUs to the requesting STA e.g. an ACK.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initiator may increment the IFS value for subsequent refinements.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Initiator may announce the IFS value to allow other STAs know IFS value for channel access.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30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 the IFS to SIFS only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476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responder transmits a response to the initiator after a SIFs duration on reception of the BRP measurement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the response is available, the STA sends the  response at a SIFS duration after the frame is received.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the response is not available: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1: The responder may respond by transmitting one or more PPDUs to the requesting STA (e.g. ACK) at a SIFS duration after the frame is received.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may contend for the channel at a later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may poll the STA at a later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Option 2: The STA may transmit dummy information until information is ready e.g L-STF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70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Transmission with SIFS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403648" y="1831398"/>
            <a:ext cx="6711500" cy="382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4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62664" cy="1065213"/>
          </a:xfrm>
        </p:spPr>
        <p:txBody>
          <a:bodyPr/>
          <a:lstStyle/>
          <a:p>
            <a:r>
              <a:rPr lang="en-US" dirty="0"/>
              <a:t>Minimum Duration (aBRPminSCblocks)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51" y="2056606"/>
            <a:ext cx="8640961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The following was agreed in the November meeting: 11ay BRP protocol should allow negotiation of the value of aBRPminSCblocks &lt;=18 [4]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Minimum duration negotiation requires selection and signaling of the aBRPminSCblocks values.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PCP/AP and STA may select the minimum duration values from a set of the duration values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aBRPminSCblocks = {6 12 18}, {1,2,…,18}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Signaling required for negotiation may be based on the capability of the  AP/PCP and the STA.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This may be communicated in a capability exchange procedure 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Transmission using Association Request/Response, Re-association Request/Response, Probe Request/Response, Beacon frames, or other type of management frame.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This may be communicated as a capability during the BRP setup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55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We present details on IFS Optimization by proposing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Negotiate the values of the IFS : Improves BRP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the IFS to SIFS only : Eliminates channel access ambiguity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We also present further details on aBRPminSCblocks  to improve BRP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802.11-16/0100r3, MIMO BF Training Enhancements, Wang et. al., Jan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802.11-16/0316r0, Low Complexity Beamtraining for Hybrid MIMO, Fellhauer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802.11-16/0420r1, BF Training for SU MIMO, Huang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802.11-15/1358r5, </a:t>
            </a:r>
            <a:r>
              <a:rPr lang="en-US" sz="1600" b="0" dirty="0"/>
              <a:t>Specification Framework for TGay, Cordeiro, August 2016</a:t>
            </a:r>
            <a:endParaRPr lang="en-US" sz="160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/>
              <a:t>Noh, Song, Michael D. Zoltowski, and David J. Love. "Multi-Resolution Codebook Based Beamforming Sequence Design in Millimeter-Wave Systems." </a:t>
            </a:r>
            <a:r>
              <a:rPr lang="en-US" sz="1600" b="0" i="1" dirty="0"/>
              <a:t>2015 IEEE Global Communications Conference (GLOBECOM)</a:t>
            </a:r>
            <a:r>
              <a:rPr lang="en-US" sz="1600" b="0" dirty="0"/>
              <a:t>. IEEE, 2015.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802.11-16/1175r0, Multi-Stage, Multi-Resolution Beamforming Training for 802.11ay, Oteri et. al., September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802.11-16/1447r1, Further Details on Multi-Stage, Multi-Resolution Beamforming Training in 802.11ay, Oteri et. al., November 2016</a:t>
            </a:r>
          </a:p>
          <a:p>
            <a:pPr algn="just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1412</Words>
  <Application>Microsoft Office PowerPoint</Application>
  <PresentationFormat>On-screen Show (4:3)</PresentationFormat>
  <Paragraphs>169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BRP Optimization in 802.11ay</vt:lpstr>
      <vt:lpstr>Introduction</vt:lpstr>
      <vt:lpstr>IFS Optimization</vt:lpstr>
      <vt:lpstr>IFS Negotiation</vt:lpstr>
      <vt:lpstr>Restrict the IFS to SIFS only</vt:lpstr>
      <vt:lpstr>Response Transmission with SIFS only</vt:lpstr>
      <vt:lpstr>Minimum Duration (aBRPminSCblocks) Negotiation</vt:lpstr>
      <vt:lpstr>Summary</vt:lpstr>
      <vt:lpstr>PowerPoint Presentation</vt:lpstr>
      <vt:lpstr>Straw Poll 1</vt:lpstr>
      <vt:lpstr>Straw Poll 2</vt:lpstr>
      <vt:lpstr>Appendix</vt:lpstr>
      <vt:lpstr>TxOP Comparison Assumptions</vt:lpstr>
      <vt:lpstr>TxOP Comparison</vt:lpstr>
      <vt:lpstr>Results</vt:lpstr>
      <vt:lpstr>Results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2017-01-13T20:12:58Z</dcterms:created>
  <dcterms:modified xsi:type="dcterms:W3CDTF">2017-01-17T20:17:45Z</dcterms:modified>
</cp:coreProperties>
</file>