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317" r:id="rId4"/>
    <p:sldId id="308" r:id="rId5"/>
    <p:sldId id="309" r:id="rId6"/>
    <p:sldId id="310" r:id="rId7"/>
    <p:sldId id="312" r:id="rId8"/>
    <p:sldId id="311" r:id="rId9"/>
    <p:sldId id="293" r:id="rId10"/>
    <p:sldId id="313" r:id="rId11"/>
    <p:sldId id="316" r:id="rId12"/>
    <p:sldId id="314" r:id="rId13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59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2" d="100"/>
          <a:sy n="52" d="100"/>
        </p:scale>
        <p:origin x="2656" y="5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802.11-17/0040r2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Beam Tracking for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893885"/>
              </p:ext>
            </p:extLst>
          </p:nvPr>
        </p:nvGraphicFramePr>
        <p:xfrm>
          <a:off x="887412" y="3531744"/>
          <a:ext cx="7654926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347408" imgH="2689104" progId="Word.Document.8">
                  <p:embed/>
                </p:oleObj>
              </mc:Choice>
              <mc:Fallback>
                <p:oleObj name="Document" r:id="rId4" imgW="8347408" imgH="268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2" y="3531744"/>
                        <a:ext cx="7654926" cy="246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[1] IEEE 802.11-16/1365r0, MU MIMO beamforming protocol proposal, Intel et. al.</a:t>
            </a:r>
          </a:p>
          <a:p>
            <a:pPr marL="0" indent="0"/>
            <a:r>
              <a:rPr lang="en-US" b="0" dirty="0"/>
              <a:t>[2] IEEE 802.11-15/1358r9, Specification Framework Document, Intel</a:t>
            </a:r>
          </a:p>
          <a:p>
            <a:pPr marL="0" indent="0"/>
            <a:r>
              <a:rPr lang="en-US" b="0" dirty="0"/>
              <a:t>[3] IEEE 802.11ad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the 802.11ay SFD?</a:t>
            </a:r>
          </a:p>
          <a:p>
            <a:pPr marL="457200" lvl="1" indent="0">
              <a:buNone/>
            </a:pPr>
            <a:r>
              <a:rPr lang="en-US" dirty="0"/>
              <a:t>“An EDMG STA may support hybrid precoding (defined as a combination of analog beamforming and digital baseband precoding) for SU-MIMO”</a:t>
            </a:r>
          </a:p>
          <a:p>
            <a:pPr lvl="1"/>
            <a:r>
              <a:rPr lang="en-US" dirty="0"/>
              <a:t>“An EDMG STA may support hybrid precoding (defined as a combination of analog beamforming and digital baseband precoding) for MU-MIMO”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89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the SFD ?</a:t>
            </a:r>
          </a:p>
          <a:p>
            <a:pPr marL="457200" lvl="1" indent="0">
              <a:buNone/>
            </a:pPr>
            <a:r>
              <a:rPr lang="en-US" dirty="0"/>
              <a:t>“An EDMG STA may support Digital Baseband Channel Tracking in addition to Analog Beam Tracking for SU-MIMO and MU-MIMO”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90354"/>
            <a:ext cx="8749480" cy="448505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A consolidated BF training protocol for use during the DTI period of the beacon interval was proposed for MU MIMO beamforming in [1]. The protocol is comprised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Phase 1: SISO phase (mandatory)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Phase 2: MIMO phase (mandatory)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/>
              <a:t>For SU-MIMO beamforming the following phases have also been proposed [2]: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Phase 1: Sector Level Sweep </a:t>
            </a:r>
            <a:r>
              <a:rPr lang="en-US" sz="1600" dirty="0">
                <a:solidFill>
                  <a:schemeClr val="tx1"/>
                </a:solidFill>
              </a:rPr>
              <a:t>(SLS)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0" dirty="0"/>
              <a:t>Phase 2: Tx-Rx Sector/antenna Mapping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Others: TBD</a:t>
            </a: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In this contribution, we propose an analog and a digital baseband channel tracking </a:t>
            </a:r>
            <a:r>
              <a:rPr lang="en-US" sz="1800" b="0" dirty="0">
                <a:solidFill>
                  <a:schemeClr val="tx1"/>
                </a:solidFill>
              </a:rPr>
              <a:t>as possible tracking phases </a:t>
            </a:r>
            <a:r>
              <a:rPr lang="en-US" sz="1800" b="0" dirty="0"/>
              <a:t>to allow for tracking and channel update purposes.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We use a common framework for both SU-MIMO and MU-MIMO tracking.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66" y="1274316"/>
            <a:ext cx="820668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802.11ad transmits a single stream with analog beamforming.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802.11ay may transmit multiple streams with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Analog Beamforming.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Hybrid Precoding: a combination of analog beamforming and  digital baseband beamforming.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751" y="3305781"/>
            <a:ext cx="3134237" cy="2789394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952811" y="3339783"/>
            <a:ext cx="3721735" cy="29152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19115" y="6054234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Analog Beamforming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1884" y="6106081"/>
            <a:ext cx="217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Hybrid Beamforming</a:t>
            </a:r>
          </a:p>
        </p:txBody>
      </p:sp>
    </p:spTree>
    <p:extLst>
      <p:ext uri="{BB962C8B-B14F-4D97-AF65-F5344CB8AC3E}">
        <p14:creationId xmlns:p14="http://schemas.microsoft.com/office/powerpoint/2010/main" val="10186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in 802.11ad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834" y="1556792"/>
            <a:ext cx="849694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802.11ad, the beam identification phases are: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Beam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Beam tracking is primarily for identifying the best beam for transmission and is comprised of setup, training and feedback sub-phases: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Setup: Initiator requesting Tx beam tracking sets parameters in transmitted packet: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BEAM_TRACKING_REQUEST: Beam tracking requested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Packet Type: TRN-T-PACKET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TRN-LEN: number of TRN-T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Training: Initiator appends an AGC field and TRN-T subfields to the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Feedback: Responder feeds back channel to the initiator.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feedback type is the same as the feedback type in the last BRP frame that was transmitted from the initiator to the responder with TX-TRN-REQ equal to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the responder has never received a BRP frame from the initiator with TX-TRN-REQ equal to 1, the responder shall respond with the best 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31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with Initiator Requesting TRN-T </a:t>
            </a:r>
            <a:r>
              <a:rPr lang="en-US" dirty="0">
                <a:solidFill>
                  <a:schemeClr val="tx1"/>
                </a:solidFill>
              </a:rPr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00" y="1916832"/>
            <a:ext cx="6550211" cy="372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7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849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802.11ay, two types of beam tracking can be defined: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Analog Beam Tracking (AB): </a:t>
            </a:r>
            <a:r>
              <a:rPr lang="en-US" sz="1600" dirty="0"/>
              <a:t>used to track the change in analog beams e.g. due to STA rotation or movement.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Similar to 802.11ad tracking but updated for SU/MU-MIMO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Digital Baseband Channel Tracking (DBC): </a:t>
            </a:r>
            <a:r>
              <a:rPr lang="en-US" sz="1600" b="0" dirty="0"/>
              <a:t>used to track the change in the baseband channel for a fixed set of analog beams e.g. due to beam blockage when using  hybrid beamforming.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Simplifies tracking by (a) simplifying setup (b) enabling use of CEF and  a feedback request.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802.11ay beam tracking procedure can also be split into three sub-phases; setup, training and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Setup: Needs to signal the tracking type, antenna configuration needs to be set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Training: based on the BRP (using TRN-T/R fields) or null data packet (using the CEF).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Feedback: </a:t>
            </a:r>
            <a:r>
              <a:rPr lang="en-US" sz="1600" dirty="0"/>
              <a:t>channel feedback is needed </a:t>
            </a:r>
            <a:r>
              <a:rPr lang="en-US" sz="1600" b="0" dirty="0"/>
              <a:t>for DBC tracking while any one on the best beam, SNR, or channel feedback is suitable for AB tracking.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6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924" y="1700808"/>
            <a:ext cx="6491401" cy="42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5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61" y="1484784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Setup or Announcement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Indicate if  </a:t>
            </a:r>
            <a:r>
              <a:rPr lang="en-US" sz="1400"/>
              <a:t>analog beam (AB</a:t>
            </a:r>
            <a:r>
              <a:rPr lang="en-US" sz="1400" dirty="0"/>
              <a:t>) or digital baseband channel (DBC) tracking request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if SU or MU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SU-MIMO/MU-MIMO  BF setup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information similar to MU-MIMO BF setup sub-phase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SU/MU transmission configuration or use parameter to indicate keep current configuration : (DBC)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Training Type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use of TRN-T/R and TRN_length and set baseband precoder to Identity matrix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Indicate the use of CEF based training and set baseband precoder to Identity matrix: (DBC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Indicate Feedback type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Best Beam(s), SNR(s): (AB only)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Channel feedback : (AB or DBC)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TRN-T/R based training: (AB or DBC)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CEF based training : (DBC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Based on simple polling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methods are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70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A framework for beam tracking in 802.11ay is introduced.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The beam tracking may be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Analog Beam tracking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Digital Baseband Channel tracking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956</Words>
  <Application>Microsoft Office PowerPoint</Application>
  <PresentationFormat>On-screen Show (4:3)</PresentationFormat>
  <Paragraphs>121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Office Theme</vt:lpstr>
      <vt:lpstr>Document</vt:lpstr>
      <vt:lpstr>Beam Tracking for 802.11ay</vt:lpstr>
      <vt:lpstr>Introduction</vt:lpstr>
      <vt:lpstr>Hybrid Beamforming in 802.11ay</vt:lpstr>
      <vt:lpstr>Beam Tracking in 802.11ad</vt:lpstr>
      <vt:lpstr>Beam Tracking with Initiator Requesting TRN-T [3]</vt:lpstr>
      <vt:lpstr>Beam Tracking for 802.11ay</vt:lpstr>
      <vt:lpstr>Beam Tracking for 802.11ay</vt:lpstr>
      <vt:lpstr>Steps for Beam Tracking in 802.11ay </vt:lpstr>
      <vt:lpstr>Conclusion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2017-01-13T19:59:47Z</dcterms:created>
  <dcterms:modified xsi:type="dcterms:W3CDTF">2017-01-17T20:19:59Z</dcterms:modified>
</cp:coreProperties>
</file>