
<file path=[Content_Types].xml><?xml version="1.0" encoding="utf-8"?>
<Types xmlns="http://schemas.openxmlformats.org/package/2006/content-types">
  <Override PartName="/ppt/slides/slide5.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7"/>
  </p:notesMasterIdLst>
  <p:handoutMasterIdLst>
    <p:handoutMasterId r:id="rId8"/>
  </p:handoutMasterIdLst>
  <p:sldIdLst>
    <p:sldId id="548" r:id="rId2"/>
    <p:sldId id="550" r:id="rId3"/>
    <p:sldId id="571" r:id="rId4"/>
    <p:sldId id="572" r:id="rId5"/>
    <p:sldId id="573" r:id="rId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5" autoAdjust="0"/>
  </p:normalViewPr>
  <p:slideViewPr>
    <p:cSldViewPr>
      <p:cViewPr varScale="1">
        <p:scale>
          <a:sx n="68" d="100"/>
          <a:sy n="68" d="100"/>
        </p:scale>
        <p:origin x="-1210" y="-82"/>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3158" y="-77"/>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703678" y="6475413"/>
            <a:ext cx="1840247" cy="184666"/>
          </a:xfrm>
          <a:ln/>
        </p:spPr>
        <p:txBody>
          <a:bodyPr/>
          <a:lstStyle>
            <a:lvl1pPr>
              <a:defRPr>
                <a:solidFill>
                  <a:schemeClr val="tx1"/>
                </a:solidFill>
              </a:defRPr>
            </a:lvl1pPr>
          </a:lstStyle>
          <a:p>
            <a:pPr>
              <a:defRPr/>
            </a:pPr>
            <a:r>
              <a:rPr lang="en-US" altLang="ko-KR" dirty="0" smtClean="0"/>
              <a:t>Jianhan Liu,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2015</a:t>
            </a:r>
            <a:endParaRPr lang="en-US" dirty="0"/>
          </a:p>
        </p:txBody>
      </p:sp>
      <p:sp>
        <p:nvSpPr>
          <p:cNvPr id="1029" name="Rectangle 5"/>
          <p:cNvSpPr>
            <a:spLocks noGrp="1" noChangeArrowheads="1"/>
          </p:cNvSpPr>
          <p:nvPr>
            <p:ph type="ftr" sz="quarter" idx="3"/>
          </p:nvPr>
        </p:nvSpPr>
        <p:spPr bwMode="auto">
          <a:xfrm>
            <a:off x="6703678" y="6475413"/>
            <a:ext cx="18402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nl-NL" altLang="ko-KR" dirty="0" smtClean="0"/>
              <a:t>Jianhan Liu,  Mediatek,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802.11-17/0027r3</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077200" cy="609600"/>
          </a:xfrm>
        </p:spPr>
        <p:txBody>
          <a:bodyPr/>
          <a:lstStyle/>
          <a:p>
            <a:r>
              <a:rPr lang="en-US" sz="2400" dirty="0" smtClean="0"/>
              <a:t>On Re-discovery Problems in WUR WLAN</a:t>
            </a:r>
            <a:endParaRPr lang="en-US" sz="2400"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685800" y="14478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2017-01-15</a:t>
            </a:r>
          </a:p>
        </p:txBody>
      </p:sp>
      <p:sp>
        <p:nvSpPr>
          <p:cNvPr id="8" name="Rectangle 12"/>
          <p:cNvSpPr>
            <a:spLocks noChangeArrowheads="1"/>
          </p:cNvSpPr>
          <p:nvPr/>
        </p:nvSpPr>
        <p:spPr bwMode="auto">
          <a:xfrm>
            <a:off x="10668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10" name="Table 9"/>
          <p:cNvGraphicFramePr>
            <a:graphicFrameLocks noGrp="1"/>
          </p:cNvGraphicFramePr>
          <p:nvPr/>
        </p:nvGraphicFramePr>
        <p:xfrm>
          <a:off x="914400" y="2362200"/>
          <a:ext cx="7467600" cy="1360888"/>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1879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Mediatek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GB" sz="1200" dirty="0" smtClean="0">
                          <a:solidFill>
                            <a:srgbClr val="000000"/>
                          </a:solidFill>
                          <a:latin typeface="Times New Roman"/>
                          <a:ea typeface="Times New Roman"/>
                          <a:cs typeface="Arial"/>
                        </a:rPr>
                        <a:t>2840 </a:t>
                      </a:r>
                      <a:r>
                        <a:rPr lang="en-GB" sz="1200" dirty="0">
                          <a:solidFill>
                            <a:srgbClr val="000000"/>
                          </a:solidFill>
                          <a:latin typeface="Times New Roman"/>
                          <a:ea typeface="Times New Roman"/>
                          <a:cs typeface="Arial"/>
                        </a:rPr>
                        <a:t>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Date Placeholder 3"/>
          <p:cNvSpPr>
            <a:spLocks noGrp="1"/>
          </p:cNvSpPr>
          <p:nvPr>
            <p:ph type="dt" sz="half" idx="10"/>
          </p:nvPr>
        </p:nvSpPr>
        <p:spPr>
          <a:xfrm>
            <a:off x="696913" y="332601"/>
            <a:ext cx="993862" cy="276999"/>
          </a:xfrm>
        </p:spPr>
        <p:txBody>
          <a:bodyPr/>
          <a:lstStyle/>
          <a:p>
            <a:pPr>
              <a:defRPr/>
            </a:pPr>
            <a:r>
              <a:rPr lang="en-US" dirty="0" smtClean="0"/>
              <a:t>Jan., 2017</a:t>
            </a:r>
            <a:endParaRPr lang="en-US" dirty="0"/>
          </a:p>
        </p:txBody>
      </p:sp>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2</a:t>
            </a:fld>
            <a:endParaRPr lang="en-US" dirty="0"/>
          </a:p>
        </p:txBody>
      </p:sp>
      <p:sp>
        <p:nvSpPr>
          <p:cNvPr id="8" name="Footer Placeholder 3"/>
          <p:cNvSpPr>
            <a:spLocks noGrp="1"/>
          </p:cNvSpPr>
          <p:nvPr>
            <p:ph type="ftr" sz="quarter" idx="4294967295"/>
          </p:nvPr>
        </p:nvSpPr>
        <p:spPr>
          <a:xfrm>
            <a:off x="6819029" y="6475412"/>
            <a:ext cx="1724831" cy="184666"/>
          </a:xfrm>
          <a:prstGeom prst="rect">
            <a:avLst/>
          </a:prstGeom>
          <a:noFill/>
        </p:spPr>
        <p:txBody>
          <a:bodyPr/>
          <a:lstStyle/>
          <a:p>
            <a:r>
              <a:rPr lang="en-US" dirty="0" smtClean="0"/>
              <a:t>Jianhan Liu, Mediatek, et al</a:t>
            </a:r>
            <a:endParaRPr lang="en-US" dirty="0"/>
          </a:p>
        </p:txBody>
      </p:sp>
      <p:sp>
        <p:nvSpPr>
          <p:cNvPr id="6"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lgn="ctr" eaLnBrk="0" hangingPunct="0">
              <a:defRPr/>
            </a:pPr>
            <a:r>
              <a:rPr lang="en-US" sz="2800" dirty="0" smtClean="0"/>
              <a:t>Rediscovery Problems in WUR WLAN</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11" name="Content Placeholder 10"/>
          <p:cNvSpPr>
            <a:spLocks noGrp="1"/>
          </p:cNvSpPr>
          <p:nvPr>
            <p:ph idx="1"/>
          </p:nvPr>
        </p:nvSpPr>
        <p:spPr/>
        <p:txBody>
          <a:bodyPr/>
          <a:lstStyle/>
          <a:p>
            <a:r>
              <a:rPr lang="en-US" dirty="0" smtClean="0"/>
              <a:t>Wake-up radio (WUR) Stations need to be rediscovered in a lot of scenarios, for example, the AP is power cycled or the AP is replaced by a new AP. </a:t>
            </a:r>
          </a:p>
          <a:p>
            <a:pPr lvl="1"/>
            <a:r>
              <a:rPr lang="en-US" sz="1600" dirty="0" smtClean="0"/>
              <a:t>In WLAN based on IEEE 802.11g/n/ac/ax, a station does active scanning itself (its main radio is always on) and can discover the nearby AP and start association process. But for WUR stations, its main radio is off and it can not re-discover the new AP and vice verse.  </a:t>
            </a:r>
          </a:p>
          <a:p>
            <a:pPr lvl="1"/>
            <a:r>
              <a:rPr lang="en-US" sz="1600" dirty="0" smtClean="0"/>
              <a:t>If the AP is power cycled or replaced by a new AP and there is no mechanism to make sure the new AP know the existed WUR stations, then the new AP can not discover the WUR stations and associate with them.   </a:t>
            </a:r>
          </a:p>
          <a:p>
            <a:endParaRPr lang="en-US" dirty="0"/>
          </a:p>
        </p:txBody>
      </p:sp>
      <p:sp>
        <p:nvSpPr>
          <p:cNvPr id="13" name="Date Placeholder 3"/>
          <p:cNvSpPr>
            <a:spLocks noGrp="1"/>
          </p:cNvSpPr>
          <p:nvPr>
            <p:ph type="dt" sz="half" idx="10"/>
          </p:nvPr>
        </p:nvSpPr>
        <p:spPr>
          <a:xfrm>
            <a:off x="696913" y="332601"/>
            <a:ext cx="993862" cy="276999"/>
          </a:xfrm>
        </p:spPr>
        <p:txBody>
          <a:bodyPr/>
          <a:lstStyle/>
          <a:p>
            <a:pPr>
              <a:defRPr/>
            </a:pPr>
            <a:r>
              <a:rPr lang="en-US" dirty="0" smtClean="0"/>
              <a:t>Jan., 2017</a:t>
            </a:r>
            <a:endParaRPr lang="en-US" dirty="0"/>
          </a:p>
        </p:txBody>
      </p:sp>
      <p:pic>
        <p:nvPicPr>
          <p:cNvPr id="55298" name="Picture 2"/>
          <p:cNvPicPr>
            <a:picLocks noChangeAspect="1" noChangeArrowheads="1"/>
          </p:cNvPicPr>
          <p:nvPr/>
        </p:nvPicPr>
        <p:blipFill>
          <a:blip r:embed="rId2" cstate="print"/>
          <a:srcRect/>
          <a:stretch>
            <a:fillRect/>
          </a:stretch>
        </p:blipFill>
        <p:spPr bwMode="auto">
          <a:xfrm>
            <a:off x="1981200" y="4495800"/>
            <a:ext cx="5257800" cy="163315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7772400" cy="609600"/>
          </a:xfrm>
        </p:spPr>
        <p:txBody>
          <a:bodyPr/>
          <a:lstStyle/>
          <a:p>
            <a:r>
              <a:rPr lang="en-US" sz="3200" dirty="0" smtClean="0"/>
              <a:t>Manually reset for re-discovery is not a decent solution</a:t>
            </a:r>
            <a:endParaRPr lang="en-US" sz="3200" dirty="0"/>
          </a:p>
        </p:txBody>
      </p:sp>
      <p:sp>
        <p:nvSpPr>
          <p:cNvPr id="5"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28" name="Date Placeholder 3"/>
          <p:cNvSpPr>
            <a:spLocks noGrp="1"/>
          </p:cNvSpPr>
          <p:nvPr>
            <p:ph type="dt" sz="half" idx="10"/>
          </p:nvPr>
        </p:nvSpPr>
        <p:spPr>
          <a:xfrm>
            <a:off x="696913" y="332601"/>
            <a:ext cx="993862" cy="276999"/>
          </a:xfrm>
        </p:spPr>
        <p:txBody>
          <a:bodyPr/>
          <a:lstStyle/>
          <a:p>
            <a:pPr>
              <a:defRPr/>
            </a:pPr>
            <a:r>
              <a:rPr lang="en-US" dirty="0" smtClean="0"/>
              <a:t>Jan., 2017</a:t>
            </a:r>
            <a:endParaRPr lang="en-US" dirty="0"/>
          </a:p>
        </p:txBody>
      </p:sp>
      <p:sp>
        <p:nvSpPr>
          <p:cNvPr id="30" name="Content Placeholder 10"/>
          <p:cNvSpPr>
            <a:spLocks noGrp="1"/>
          </p:cNvSpPr>
          <p:nvPr>
            <p:ph idx="1"/>
          </p:nvPr>
        </p:nvSpPr>
        <p:spPr>
          <a:xfrm>
            <a:off x="685800" y="1828800"/>
            <a:ext cx="7772400" cy="4495800"/>
          </a:xfrm>
        </p:spPr>
        <p:txBody>
          <a:bodyPr/>
          <a:lstStyle/>
          <a:p>
            <a:r>
              <a:rPr lang="en-US" sz="2200" dirty="0" smtClean="0"/>
              <a:t>It is really inconvenient that WUR STAs need to be reset manually for re-association with the power-cycled AP or the new AP, for example, some WUR STAs are IOT devices which might be installed on the roof. </a:t>
            </a:r>
          </a:p>
          <a:p>
            <a:r>
              <a:rPr lang="en-US" sz="2200" dirty="0" smtClean="0"/>
              <a:t>It is desirable that the power cycled AP or new AP can re-discover the WUR STAs that operates in the previous BSS without manually resetting of those WUR STAs . </a:t>
            </a:r>
          </a:p>
          <a:p>
            <a:r>
              <a:rPr lang="en-US" sz="2200" dirty="0" smtClean="0">
                <a:solidFill>
                  <a:schemeClr val="accent2"/>
                </a:solidFill>
              </a:rPr>
              <a:t>IEEE 802.11ba shall provide mechanisms to enable automatic re-discovery of WUR stations. </a:t>
            </a:r>
          </a:p>
          <a:p>
            <a:pPr lvl="1"/>
            <a:r>
              <a:rPr lang="en-US" dirty="0" smtClean="0">
                <a:solidFill>
                  <a:schemeClr val="accent2"/>
                </a:solidFill>
              </a:rPr>
              <a:t>For example, the power cycled AP or new AP need to have access to a recorded information that can enable the automatic rediscovery.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agree that IEEE 802.11ba shall provide mechanisms to enable </a:t>
            </a:r>
            <a:r>
              <a:rPr lang="en-US" dirty="0" smtClean="0"/>
              <a:t>re-discovery </a:t>
            </a:r>
            <a:r>
              <a:rPr lang="en-US" dirty="0" smtClean="0"/>
              <a:t>of WUR stations?</a:t>
            </a:r>
            <a:endParaRPr lang="en-US" dirty="0"/>
          </a:p>
        </p:txBody>
      </p:sp>
      <p:sp>
        <p:nvSpPr>
          <p:cNvPr id="4" name="Date Placeholder 3"/>
          <p:cNvSpPr>
            <a:spLocks noGrp="1"/>
          </p:cNvSpPr>
          <p:nvPr>
            <p:ph type="dt" sz="half" idx="10"/>
          </p:nvPr>
        </p:nvSpPr>
        <p:spPr>
          <a:xfrm>
            <a:off x="696913" y="332601"/>
            <a:ext cx="993862" cy="276999"/>
          </a:xfrm>
        </p:spPr>
        <p:txBody>
          <a:bodyPr/>
          <a:lstStyle/>
          <a:p>
            <a:pPr>
              <a:defRPr/>
            </a:pPr>
            <a:r>
              <a:rPr lang="en-US" dirty="0" smtClean="0"/>
              <a:t>Jan., 2017</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a:xfrm>
            <a:off x="685800" y="1600200"/>
            <a:ext cx="7772400" cy="4495800"/>
          </a:xfrm>
        </p:spPr>
        <p:txBody>
          <a:bodyPr/>
          <a:lstStyle/>
          <a:p>
            <a:r>
              <a:rPr lang="en-US" dirty="0" smtClean="0"/>
              <a:t>Move to add the 11ba SFD:</a:t>
            </a:r>
          </a:p>
          <a:p>
            <a:pPr lvl="1"/>
            <a:r>
              <a:rPr lang="en-US" dirty="0" smtClean="0"/>
              <a:t>IEEE 802.11ba shall provide mechanisms to enable re-discovery of WUR stations. </a:t>
            </a:r>
            <a:endParaRPr lang="en-US" dirty="0" smtClean="0"/>
          </a:p>
          <a:p>
            <a:pPr lvl="1"/>
            <a:endParaRPr lang="en-US" dirty="0" smtClean="0"/>
          </a:p>
          <a:p>
            <a:pPr lvl="1"/>
            <a:endParaRPr lang="en-US" dirty="0" smtClean="0"/>
          </a:p>
          <a:p>
            <a:pPr>
              <a:buNone/>
            </a:pPr>
            <a:r>
              <a:rPr lang="en-US" dirty="0" smtClean="0"/>
              <a:t>Y/N/A:</a:t>
            </a:r>
            <a:endParaRPr lang="en-US" dirty="0" smtClean="0"/>
          </a:p>
          <a:p>
            <a:endParaRPr lang="en-US" dirty="0" smtClean="0"/>
          </a:p>
          <a:p>
            <a:pPr>
              <a:buNone/>
            </a:pPr>
            <a:r>
              <a:rPr lang="en-US" dirty="0" smtClean="0"/>
              <a:t>First Mover: Jianhan Liu		Second Mover: Tianyu Wu</a:t>
            </a:r>
          </a:p>
          <a:p>
            <a:pPr>
              <a:buNone/>
            </a:pPr>
            <a:endParaRPr lang="en-US" dirty="0" smtClean="0"/>
          </a:p>
          <a:p>
            <a:pPr lvl="1"/>
            <a:endParaRPr lang="en-US" dirty="0" smtClean="0"/>
          </a:p>
          <a:p>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109114</TotalTime>
  <Words>381</Words>
  <Application>Microsoft Office PowerPoint</Application>
  <PresentationFormat>On-screen Show (4:3)</PresentationFormat>
  <Paragraphs>45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802-11-Submission</vt:lpstr>
      <vt:lpstr>On Re-discovery Problems in WUR WLAN</vt:lpstr>
      <vt:lpstr>Slide 2</vt:lpstr>
      <vt:lpstr>Manually reset for re-discovery is not a decent solution</vt:lpstr>
      <vt:lpstr>Straw Poll</vt:lpstr>
      <vt:lpstr>Motion #1</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mtk30143</cp:lastModifiedBy>
  <cp:revision>1956</cp:revision>
  <cp:lastPrinted>1998-02-10T13:28:06Z</cp:lastPrinted>
  <dcterms:created xsi:type="dcterms:W3CDTF">2007-05-21T21:00:37Z</dcterms:created>
  <dcterms:modified xsi:type="dcterms:W3CDTF">2017-03-16T18:44:57Z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-1066048637</vt:i4>
  </property>
  <property fmtid="{D5CDD505-2E9C-101B-9397-08002B2CF9AE}" pid="4" name="_EmailSubject">
    <vt:lpwstr>Author List</vt:lpwstr>
  </property>
  <property fmtid="{D5CDD505-2E9C-101B-9397-08002B2CF9AE}" pid="5" name="_AuthorEmail">
    <vt:lpwstr>james.wang@mediatek.com</vt:lpwstr>
  </property>
  <property fmtid="{D5CDD505-2E9C-101B-9397-08002B2CF9AE}" pid="6" name="_AuthorEmailDisplayName">
    <vt:lpwstr>James Wang</vt:lpwstr>
  </property>
</Properties>
</file>