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02" r:id="rId3"/>
    <p:sldId id="280" r:id="rId4"/>
    <p:sldId id="290" r:id="rId5"/>
    <p:sldId id="291" r:id="rId6"/>
    <p:sldId id="289" r:id="rId7"/>
    <p:sldId id="294" r:id="rId8"/>
    <p:sldId id="298" r:id="rId9"/>
    <p:sldId id="299" r:id="rId10"/>
    <p:sldId id="300" r:id="rId11"/>
    <p:sldId id="301" r:id="rId12"/>
    <p:sldId id="297" r:id="rId13"/>
    <p:sldId id="303" r:id="rId14"/>
    <p:sldId id="28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95" d="100"/>
          <a:sy n="95" d="100"/>
        </p:scale>
        <p:origin x="-88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3602" y="6475413"/>
            <a:ext cx="188032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3602" y="6475413"/>
            <a:ext cx="188032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63602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802.11-16/1604r0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PAR Verification Single BSS Simulation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2016-12-15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6771519"/>
              </p:ext>
            </p:extLst>
          </p:nvPr>
        </p:nvGraphicFramePr>
        <p:xfrm>
          <a:off x="536575" y="2743200"/>
          <a:ext cx="7721600" cy="3554413"/>
        </p:xfrm>
        <a:graphic>
          <a:graphicData uri="http://schemas.openxmlformats.org/presentationml/2006/ole">
            <p:oleObj spid="_x0000_s1312" name="Document" r:id="rId4" imgW="9226635" imgH="4242276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Topology 3: 180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447800"/>
            <a:ext cx="38862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UL System throughput</a:t>
            </a:r>
          </a:p>
          <a:p>
            <a:pPr lvl="1"/>
            <a:r>
              <a:rPr lang="en-US" altLang="zh-TW" dirty="0" smtClean="0"/>
              <a:t>11ac </a:t>
            </a:r>
            <a:r>
              <a:rPr lang="en-US" altLang="zh-TW" b="1" dirty="0" smtClean="0">
                <a:solidFill>
                  <a:srgbClr val="0000FF"/>
                </a:solidFill>
              </a:rPr>
              <a:t>12.51</a:t>
            </a:r>
            <a:r>
              <a:rPr lang="en-US" altLang="zh-TW" dirty="0" smtClean="0"/>
              <a:t> Mbps</a:t>
            </a:r>
          </a:p>
          <a:p>
            <a:pPr lvl="1"/>
            <a:r>
              <a:rPr lang="en-US" altLang="zh-TW" dirty="0" smtClean="0"/>
              <a:t>11ax OFDMA </a:t>
            </a:r>
            <a:r>
              <a:rPr lang="en-US" altLang="zh-TW" b="1" dirty="0" smtClean="0">
                <a:solidFill>
                  <a:srgbClr val="0000FF"/>
                </a:solidFill>
              </a:rPr>
              <a:t>138.95</a:t>
            </a:r>
            <a:r>
              <a:rPr lang="en-US" altLang="zh-TW" dirty="0" smtClean="0"/>
              <a:t> Mbps</a:t>
            </a:r>
          </a:p>
          <a:p>
            <a:pPr lvl="1"/>
            <a:r>
              <a:rPr lang="en-US" altLang="zh-TW" dirty="0" smtClean="0"/>
              <a:t>11ax OFDMA has </a:t>
            </a:r>
            <a:r>
              <a:rPr lang="en-US" altLang="zh-TW" b="1" i="1" dirty="0" smtClean="0">
                <a:solidFill>
                  <a:srgbClr val="0000FF"/>
                </a:solidFill>
              </a:rPr>
              <a:t>11.1</a:t>
            </a:r>
            <a:r>
              <a:rPr lang="en-US" altLang="zh-TW" dirty="0" smtClean="0"/>
              <a:t> times gain over 11ac</a:t>
            </a:r>
          </a:p>
          <a:p>
            <a:r>
              <a:rPr lang="en-US" altLang="zh-TW" dirty="0" smtClean="0"/>
              <a:t>Throughput Histogram</a:t>
            </a:r>
          </a:p>
          <a:p>
            <a:pPr lvl="1"/>
            <a:r>
              <a:rPr lang="en-US" altLang="zh-TW" dirty="0" smtClean="0"/>
              <a:t>11ac</a:t>
            </a:r>
          </a:p>
          <a:p>
            <a:pPr lvl="2"/>
            <a:r>
              <a:rPr lang="en-US" altLang="zh-TW" dirty="0" smtClean="0"/>
              <a:t>Three groups’ throughputs</a:t>
            </a:r>
          </a:p>
          <a:p>
            <a:pPr lvl="3"/>
            <a:r>
              <a:rPr lang="en-US" altLang="zh-TW" dirty="0" smtClean="0"/>
              <a:t>VO (Mean: 0.14 Mbps)</a:t>
            </a:r>
          </a:p>
          <a:p>
            <a:pPr lvl="3"/>
            <a:r>
              <a:rPr lang="en-US" altLang="zh-TW" dirty="0" smtClean="0"/>
              <a:t>VI (Mean: 0.058 Mbps) </a:t>
            </a:r>
          </a:p>
          <a:p>
            <a:pPr lvl="3"/>
            <a:r>
              <a:rPr lang="en-US" altLang="zh-TW" dirty="0" smtClean="0"/>
              <a:t>BE (Mean: 0.001 Mbps)</a:t>
            </a:r>
          </a:p>
          <a:p>
            <a:pPr lvl="2"/>
            <a:r>
              <a:rPr lang="en-US" altLang="zh-TW" dirty="0" smtClean="0"/>
              <a:t>BE STAs has almost zero throughput</a:t>
            </a:r>
          </a:p>
          <a:p>
            <a:pPr lvl="1"/>
            <a:r>
              <a:rPr lang="en-US" altLang="zh-TW" dirty="0" smtClean="0"/>
              <a:t>11ax</a:t>
            </a:r>
          </a:p>
          <a:p>
            <a:pPr lvl="2"/>
            <a:r>
              <a:rPr lang="en-US" altLang="zh-TW" dirty="0" smtClean="0"/>
              <a:t>Most STAs have similar throughputs because of no priority scheduling</a:t>
            </a:r>
          </a:p>
          <a:p>
            <a:pPr lvl="2"/>
            <a:r>
              <a:rPr lang="en-US" altLang="zh-TW" dirty="0" smtClean="0"/>
              <a:t>Some STAs have a little worse throughputs due to their longer distance to AP </a:t>
            </a:r>
          </a:p>
          <a:p>
            <a:pPr lvl="2"/>
            <a:r>
              <a:rPr lang="en-US" altLang="zh-TW" dirty="0" smtClean="0"/>
              <a:t>Mean throughput 0.77 Mbps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pic>
        <p:nvPicPr>
          <p:cNvPr id="9" name="Picture 8" descr="sta20_map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0932" y="1489365"/>
            <a:ext cx="2496935" cy="1861177"/>
          </a:xfrm>
          <a:prstGeom prst="rect">
            <a:avLst/>
          </a:prstGeom>
        </p:spPr>
      </p:pic>
      <p:pic>
        <p:nvPicPr>
          <p:cNvPr id="15" name="Picture 14" descr="20sta_ba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053402"/>
            <a:ext cx="4190999" cy="20020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15000" y="3733800"/>
            <a:ext cx="23778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Throughput Histogram 180 STAs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0" y="4343400"/>
            <a:ext cx="47070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11ac</a:t>
            </a:r>
            <a:endParaRPr lang="zh-TW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0" y="5486400"/>
            <a:ext cx="47872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11ax</a:t>
            </a:r>
            <a:endParaRPr lang="zh-TW" alt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638800" y="34290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400800" y="3429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30m</a:t>
            </a:r>
            <a:endParaRPr lang="zh-TW" alt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5410200" y="16002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800600" y="2286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30m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Throughput CDF of 180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pic>
        <p:nvPicPr>
          <p:cNvPr id="11" name="Picture 10" descr="20sta_bar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286000"/>
            <a:ext cx="4707924" cy="35814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72200" y="2209800"/>
            <a:ext cx="914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/>
              <a:t>CDF</a:t>
            </a:r>
            <a:endParaRPr lang="zh-TW" altLang="en-US" sz="1400" dirty="0"/>
          </a:p>
        </p:txBody>
      </p:sp>
      <p:sp>
        <p:nvSpPr>
          <p:cNvPr id="14" name="Content Placeholder 7"/>
          <p:cNvSpPr txBox="1">
            <a:spLocks/>
          </p:cNvSpPr>
          <p:nvPr/>
        </p:nvSpPr>
        <p:spPr bwMode="auto">
          <a:xfrm>
            <a:off x="304800" y="1981200"/>
            <a:ext cx="426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5% percentile throughput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11ac </a:t>
            </a:r>
            <a:r>
              <a:rPr kumimoji="0" lang="en-US" altLang="zh-TW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0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Mbps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11ax OFDMA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0.67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For 11ac </a:t>
            </a:r>
          </a:p>
          <a:p>
            <a:pPr lvl="1"/>
            <a:r>
              <a:rPr lang="en-US" altLang="zh-TW" dirty="0" smtClean="0"/>
              <a:t>Contention and collision determine the system throughput</a:t>
            </a:r>
          </a:p>
          <a:p>
            <a:pPr lvl="1"/>
            <a:r>
              <a:rPr lang="en-US" altLang="zh-TW" dirty="0" smtClean="0"/>
              <a:t>As the number of STA increases, high priority AC STAs grab all UL opportunities with serious collisions</a:t>
            </a:r>
          </a:p>
          <a:p>
            <a:pPr lvl="2"/>
            <a:r>
              <a:rPr lang="en-US" altLang="zh-TW" dirty="0" smtClean="0"/>
              <a:t>Overall throughput drops a lot (70.14 -&gt; 39.3 -&gt; 12.51)</a:t>
            </a:r>
          </a:p>
          <a:p>
            <a:pPr lvl="2"/>
            <a:r>
              <a:rPr lang="en-US" altLang="zh-TW" dirty="0" smtClean="0"/>
              <a:t>AC BE STAs almost cannot transmit. 5% percentile throughput is closed to zero</a:t>
            </a:r>
          </a:p>
          <a:p>
            <a:r>
              <a:rPr lang="en-US" altLang="zh-TW" dirty="0" smtClean="0"/>
              <a:t>For 11ax OFDMA</a:t>
            </a:r>
          </a:p>
          <a:p>
            <a:pPr lvl="1"/>
            <a:r>
              <a:rPr lang="en-US" altLang="zh-TW" dirty="0" smtClean="0"/>
              <a:t>No collision</a:t>
            </a:r>
          </a:p>
          <a:p>
            <a:pPr lvl="1"/>
            <a:r>
              <a:rPr lang="en-US" altLang="zh-TW" dirty="0" smtClean="0"/>
              <a:t>As the number of STA increases,</a:t>
            </a:r>
          </a:p>
          <a:p>
            <a:pPr lvl="2"/>
            <a:r>
              <a:rPr lang="en-US" altLang="zh-TW" dirty="0" smtClean="0"/>
              <a:t>OFDMA can maintain a stable UL system throughput</a:t>
            </a:r>
          </a:p>
          <a:p>
            <a:pPr lvl="2"/>
            <a:r>
              <a:rPr lang="en-US" altLang="zh-TW" dirty="0" smtClean="0"/>
              <a:t>The system throughput drops because there are more distant STAs and their PERs are higher</a:t>
            </a:r>
          </a:p>
          <a:p>
            <a:pPr lvl="1"/>
            <a:r>
              <a:rPr lang="en-US" altLang="zh-TW" dirty="0" smtClean="0"/>
              <a:t>AP may determine STA’s UL throughput by scheduling</a:t>
            </a:r>
          </a:p>
          <a:p>
            <a:pPr lvl="1"/>
            <a:r>
              <a:rPr lang="en-US" altLang="zh-TW" dirty="0" smtClean="0"/>
              <a:t>5% percentile throughput is determined by AP’s scheduling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8382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Next Step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11ax shall not only improve system throughputs of single BSS scenarios </a:t>
            </a:r>
          </a:p>
          <a:p>
            <a:r>
              <a:rPr lang="en-US" altLang="zh-TW" dirty="0" smtClean="0"/>
              <a:t>We will continue </a:t>
            </a:r>
            <a:r>
              <a:rPr lang="en-US" altLang="zh-TW" dirty="0" smtClean="0"/>
              <a:t>working </a:t>
            </a:r>
            <a:r>
              <a:rPr lang="en-US" altLang="zh-TW" dirty="0" smtClean="0"/>
              <a:t>on multiple BSS scenario definition and </a:t>
            </a:r>
            <a:r>
              <a:rPr lang="en-US" altLang="zh-TW" dirty="0" smtClean="0"/>
              <a:t>simulation, </a:t>
            </a:r>
            <a:r>
              <a:rPr lang="en-US" altLang="zh-TW" dirty="0" smtClean="0"/>
              <a:t>and make contribution to </a:t>
            </a:r>
            <a:r>
              <a:rPr lang="en-US" altLang="zh-TW" dirty="0" err="1" smtClean="0"/>
              <a:t>TGax</a:t>
            </a:r>
            <a:r>
              <a:rPr lang="en-US" altLang="zh-TW" dirty="0" smtClean="0"/>
              <a:t> Simulation scenario and EVM documents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8382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11-14-0571-12-00ax-evaluation-methodology.docx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Draft P802.11ax_D1.0.pdf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 this presentation, we show several UL system throughput simulation results comparing 11ac and 11ax OFDMA</a:t>
            </a:r>
          </a:p>
          <a:p>
            <a:r>
              <a:rPr lang="en-US" altLang="zh-TW" dirty="0" smtClean="0"/>
              <a:t>As the number of STAs increases, in UL, 11ax OFDMA has more system throughput gain over 11ac</a:t>
            </a:r>
          </a:p>
          <a:p>
            <a:r>
              <a:rPr lang="en-US" altLang="zh-TW" dirty="0" smtClean="0"/>
              <a:t>The single BSS scenario is the first step to verify 11ax’s performance. We will continue to work on multiple BSS scenario definition and </a:t>
            </a:r>
            <a:r>
              <a:rPr lang="en-US" altLang="zh-TW" dirty="0" smtClean="0"/>
              <a:t>simulation, and make contribution to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TGax</a:t>
            </a:r>
            <a:r>
              <a:rPr lang="en-US" altLang="zh-TW" dirty="0" smtClean="0"/>
              <a:t> Simulation scenario and </a:t>
            </a:r>
            <a:r>
              <a:rPr lang="en-US" altLang="zh-TW" dirty="0" smtClean="0"/>
              <a:t>EVM documents 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Single BSS Simulation Setup (1/3)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Topologies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10m x 10m area with 20 STAs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20m x 20m area with 80 STAs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30m x 30m area with 180 STAs</a:t>
            </a:r>
          </a:p>
          <a:p>
            <a:r>
              <a:rPr lang="en-US" altLang="zh-TW" dirty="0" smtClean="0"/>
              <a:t>AP is at the center in the space</a:t>
            </a:r>
          </a:p>
          <a:p>
            <a:r>
              <a:rPr lang="en-US" altLang="zh-TW" dirty="0" smtClean="0"/>
              <a:t>STAs are randomly dropped in the area</a:t>
            </a:r>
          </a:p>
          <a:p>
            <a:pPr lvl="1"/>
            <a:r>
              <a:rPr lang="en-US" altLang="zh-TW" dirty="0" smtClean="0"/>
              <a:t>STA density is the same of the 3 topologies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Single BSS Simulation Setup (2/3)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PHY abstraction and SINR calculation</a:t>
            </a:r>
          </a:p>
          <a:p>
            <a:pPr lvl="1"/>
            <a:r>
              <a:rPr lang="en-US" altLang="zh-TW" dirty="0" smtClean="0"/>
              <a:t>Follow 11ax evaluation methodology [1]</a:t>
            </a:r>
          </a:p>
          <a:p>
            <a:r>
              <a:rPr lang="en-US" altLang="zh-TW" dirty="0" smtClean="0"/>
              <a:t>MAC protocols, such as CCA, back-off, trigger frame, and etc.</a:t>
            </a:r>
          </a:p>
          <a:p>
            <a:pPr lvl="1"/>
            <a:r>
              <a:rPr lang="en-US" altLang="zh-TW" dirty="0" smtClean="0"/>
              <a:t>Based on 11ax draft D1.0 [2]</a:t>
            </a:r>
          </a:p>
          <a:p>
            <a:r>
              <a:rPr lang="en-US" altLang="zh-TW" dirty="0" smtClean="0"/>
              <a:t>General settings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3962400"/>
          <a:ext cx="5029200" cy="252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743200"/>
              </a:tblGrid>
              <a:tr h="3156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Default Value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Traffic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 buffer UDP UL traffic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 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Bytes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AP/STA # of TX/TX antenna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Access</a:t>
                      </a:r>
                      <a:r>
                        <a:rPr lang="en-US" sz="1400" baseline="0" dirty="0" smtClean="0"/>
                        <a:t> Protocol 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EDCA with default parameters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 MHz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Aggregation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 MPDU per AMPDU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RTS/CTS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Single BSS Simulation Setup (3/3)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Access category setting</a:t>
            </a:r>
          </a:p>
          <a:p>
            <a:pPr lvl="1"/>
            <a:r>
              <a:rPr lang="en-US" altLang="zh-TW" dirty="0" smtClean="0"/>
              <a:t>1/3 STAs are AC_VI (15, 31)</a:t>
            </a:r>
          </a:p>
          <a:p>
            <a:pPr lvl="1"/>
            <a:r>
              <a:rPr lang="en-US" altLang="zh-TW" dirty="0" smtClean="0"/>
              <a:t>1/3 STAs are AC_VO (7, 15)</a:t>
            </a:r>
          </a:p>
          <a:p>
            <a:pPr lvl="1"/>
            <a:r>
              <a:rPr lang="en-US" altLang="zh-TW" dirty="0" smtClean="0"/>
              <a:t>1/3 STAs are AC_BE (31, 1023)</a:t>
            </a:r>
          </a:p>
          <a:p>
            <a:r>
              <a:rPr lang="en-US" altLang="zh-TW" dirty="0" smtClean="0"/>
              <a:t>MCS setting</a:t>
            </a:r>
          </a:p>
          <a:p>
            <a:pPr lvl="1"/>
            <a:r>
              <a:rPr lang="en-US" altLang="zh-TW" dirty="0" smtClean="0"/>
              <a:t>11ac: Genie helped, best MCS to reach just under 10% PER (distance dependent)</a:t>
            </a:r>
          </a:p>
          <a:p>
            <a:pPr lvl="1"/>
            <a:r>
              <a:rPr lang="en-US" altLang="zh-TW" dirty="0" smtClean="0"/>
              <a:t>11ax OFDMA: MCS9</a:t>
            </a:r>
          </a:p>
          <a:p>
            <a:r>
              <a:rPr lang="en-US" altLang="zh-TW" dirty="0" smtClean="0"/>
              <a:t>OFDMA (80MHz)</a:t>
            </a:r>
          </a:p>
          <a:p>
            <a:pPr lvl="1"/>
            <a:r>
              <a:rPr lang="en-US" altLang="zh-TW" dirty="0" smtClean="0"/>
              <a:t>8 106-tone RU users</a:t>
            </a:r>
          </a:p>
          <a:p>
            <a:pPr lvl="1"/>
            <a:r>
              <a:rPr lang="en-US" altLang="zh-TW" dirty="0" smtClean="0"/>
              <a:t>5 26-tone RU users</a:t>
            </a:r>
          </a:p>
          <a:p>
            <a:r>
              <a:rPr lang="en-US" altLang="zh-TW" dirty="0" smtClean="0"/>
              <a:t>OFDMA scheduling</a:t>
            </a:r>
          </a:p>
          <a:p>
            <a:pPr lvl="1"/>
            <a:r>
              <a:rPr lang="en-US" altLang="zh-TW" dirty="0" smtClean="0"/>
              <a:t>For each RU, AP selects a STA randomly 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Topology 1: 20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38862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UL System throughput</a:t>
            </a:r>
          </a:p>
          <a:p>
            <a:pPr lvl="1"/>
            <a:r>
              <a:rPr lang="en-US" altLang="zh-TW" dirty="0" smtClean="0"/>
              <a:t>11ac </a:t>
            </a:r>
            <a:r>
              <a:rPr lang="en-US" altLang="zh-TW" b="1" dirty="0" smtClean="0">
                <a:solidFill>
                  <a:srgbClr val="0000FF"/>
                </a:solidFill>
              </a:rPr>
              <a:t>70.14</a:t>
            </a:r>
            <a:r>
              <a:rPr lang="en-US" altLang="zh-TW" dirty="0" smtClean="0"/>
              <a:t> Mbps</a:t>
            </a:r>
          </a:p>
          <a:p>
            <a:pPr lvl="1"/>
            <a:r>
              <a:rPr lang="en-US" altLang="zh-TW" dirty="0" smtClean="0"/>
              <a:t>11ax OFDMA </a:t>
            </a:r>
            <a:r>
              <a:rPr lang="en-US" altLang="zh-TW" b="1" dirty="0" smtClean="0">
                <a:solidFill>
                  <a:srgbClr val="0000FF"/>
                </a:solidFill>
              </a:rPr>
              <a:t>198.74</a:t>
            </a:r>
            <a:r>
              <a:rPr lang="en-US" altLang="zh-TW" dirty="0" smtClean="0"/>
              <a:t> Mbps</a:t>
            </a:r>
          </a:p>
          <a:p>
            <a:pPr lvl="1"/>
            <a:r>
              <a:rPr lang="en-US" altLang="zh-TW" dirty="0" smtClean="0"/>
              <a:t>11ax OFDMA has </a:t>
            </a:r>
            <a:r>
              <a:rPr lang="en-US" altLang="zh-TW" b="1" i="1" dirty="0" smtClean="0">
                <a:solidFill>
                  <a:srgbClr val="0000FF"/>
                </a:solidFill>
              </a:rPr>
              <a:t>2.83</a:t>
            </a:r>
            <a:r>
              <a:rPr lang="en-US" altLang="zh-TW" dirty="0" smtClean="0"/>
              <a:t> times gain over 11ac</a:t>
            </a:r>
          </a:p>
          <a:p>
            <a:r>
              <a:rPr lang="en-US" altLang="zh-TW" dirty="0" smtClean="0"/>
              <a:t>Throughput Histogram</a:t>
            </a:r>
          </a:p>
          <a:p>
            <a:pPr lvl="1"/>
            <a:r>
              <a:rPr lang="en-US" altLang="zh-TW" dirty="0" smtClean="0"/>
              <a:t>11ac</a:t>
            </a:r>
          </a:p>
          <a:p>
            <a:pPr lvl="2"/>
            <a:r>
              <a:rPr lang="en-US" altLang="zh-TW" dirty="0" smtClean="0"/>
              <a:t>Three groups’ throughputs</a:t>
            </a:r>
          </a:p>
          <a:p>
            <a:pPr lvl="3"/>
            <a:r>
              <a:rPr lang="en-US" altLang="zh-TW" dirty="0" smtClean="0"/>
              <a:t>VO (Mean: 6.8 Mbps)</a:t>
            </a:r>
          </a:p>
          <a:p>
            <a:pPr lvl="3"/>
            <a:r>
              <a:rPr lang="en-US" altLang="zh-TW" dirty="0" smtClean="0"/>
              <a:t>VI (Mean: 2.45 Mbps) </a:t>
            </a:r>
          </a:p>
          <a:p>
            <a:pPr lvl="3"/>
            <a:r>
              <a:rPr lang="en-US" altLang="zh-TW" dirty="0" smtClean="0"/>
              <a:t>BE (Mean: 0.17 Mbps)</a:t>
            </a:r>
          </a:p>
          <a:p>
            <a:pPr lvl="1"/>
            <a:r>
              <a:rPr lang="en-US" altLang="zh-TW" dirty="0" smtClean="0"/>
              <a:t>11ax</a:t>
            </a:r>
          </a:p>
          <a:p>
            <a:pPr lvl="2"/>
            <a:r>
              <a:rPr lang="en-US" altLang="zh-TW" dirty="0" smtClean="0"/>
              <a:t>All STAs have similar throughputs because of no priority scheduling</a:t>
            </a:r>
          </a:p>
          <a:p>
            <a:pPr lvl="2"/>
            <a:r>
              <a:rPr lang="en-US" altLang="zh-TW" dirty="0" smtClean="0"/>
              <a:t>Mean throughput 9.93 Mbps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pic>
        <p:nvPicPr>
          <p:cNvPr id="9" name="Picture 8" descr="sta20_map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447800"/>
            <a:ext cx="2590800" cy="1944307"/>
          </a:xfrm>
          <a:prstGeom prst="rect">
            <a:avLst/>
          </a:prstGeom>
        </p:spPr>
      </p:pic>
      <p:pic>
        <p:nvPicPr>
          <p:cNvPr id="15" name="Picture 14" descr="20sta_ba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810000"/>
            <a:ext cx="4191000" cy="24888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15000" y="3733800"/>
            <a:ext cx="230088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Throughput Histogram 20 STAs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4343400"/>
            <a:ext cx="40588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VO</a:t>
            </a:r>
            <a:endParaRPr lang="zh-TW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4267200"/>
            <a:ext cx="34657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VI</a:t>
            </a:r>
            <a:endParaRPr lang="zh-TW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81600" y="4191000"/>
            <a:ext cx="38183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BE</a:t>
            </a:r>
            <a:endParaRPr lang="zh-TW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00" y="4343400"/>
            <a:ext cx="47070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11ac</a:t>
            </a:r>
            <a:endParaRPr lang="zh-TW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0" y="5486400"/>
            <a:ext cx="47872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11ax</a:t>
            </a:r>
            <a:endParaRPr lang="zh-TW" alt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410200" y="1600200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800600" y="2286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10m</a:t>
            </a:r>
            <a:endParaRPr lang="zh-TW" alt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5638800" y="3429000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400800" y="3429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Throughput CDF of 20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pic>
        <p:nvPicPr>
          <p:cNvPr id="11" name="Picture 10" descr="20sta_bar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3083" y="2209800"/>
            <a:ext cx="5070917" cy="373281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19800" y="2133600"/>
            <a:ext cx="914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/>
              <a:t>CDF</a:t>
            </a:r>
            <a:endParaRPr lang="zh-TW" altLang="en-US" sz="1400" dirty="0"/>
          </a:p>
        </p:txBody>
      </p:sp>
      <p:sp>
        <p:nvSpPr>
          <p:cNvPr id="14" name="Content Placeholder 7"/>
          <p:cNvSpPr txBox="1">
            <a:spLocks/>
          </p:cNvSpPr>
          <p:nvPr/>
        </p:nvSpPr>
        <p:spPr bwMode="auto">
          <a:xfrm>
            <a:off x="304800" y="1981200"/>
            <a:ext cx="426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5% percentile throughput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11ac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0.017 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Mbps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11ax OFDMA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9.87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Topology 2: 80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38862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UL System throughput</a:t>
            </a:r>
          </a:p>
          <a:p>
            <a:pPr lvl="1"/>
            <a:r>
              <a:rPr lang="en-US" altLang="zh-TW" dirty="0" smtClean="0"/>
              <a:t>11ac </a:t>
            </a:r>
            <a:r>
              <a:rPr lang="en-US" altLang="zh-TW" b="1" dirty="0" smtClean="0">
                <a:solidFill>
                  <a:srgbClr val="0000FF"/>
                </a:solidFill>
              </a:rPr>
              <a:t>39.3</a:t>
            </a:r>
            <a:r>
              <a:rPr lang="en-US" altLang="zh-TW" dirty="0" smtClean="0"/>
              <a:t> Mbps</a:t>
            </a:r>
          </a:p>
          <a:p>
            <a:pPr lvl="1"/>
            <a:r>
              <a:rPr lang="en-US" altLang="zh-TW" dirty="0" smtClean="0"/>
              <a:t>11ax OFDMA </a:t>
            </a:r>
            <a:r>
              <a:rPr lang="en-US" altLang="zh-TW" b="1" dirty="0" smtClean="0">
                <a:solidFill>
                  <a:srgbClr val="0000FF"/>
                </a:solidFill>
              </a:rPr>
              <a:t>180.0</a:t>
            </a:r>
            <a:r>
              <a:rPr lang="en-US" altLang="zh-TW" dirty="0" smtClean="0"/>
              <a:t> Mbps</a:t>
            </a:r>
          </a:p>
          <a:p>
            <a:pPr lvl="1"/>
            <a:r>
              <a:rPr lang="en-US" altLang="zh-TW" dirty="0" smtClean="0"/>
              <a:t>11ax OFDMA has </a:t>
            </a:r>
            <a:r>
              <a:rPr lang="en-US" altLang="zh-TW" b="1" i="1" dirty="0" smtClean="0">
                <a:solidFill>
                  <a:srgbClr val="0000FF"/>
                </a:solidFill>
              </a:rPr>
              <a:t>4.58</a:t>
            </a:r>
            <a:r>
              <a:rPr lang="en-US" altLang="zh-TW" dirty="0" smtClean="0"/>
              <a:t> times gain over 11ac</a:t>
            </a:r>
          </a:p>
          <a:p>
            <a:r>
              <a:rPr lang="en-US" altLang="zh-TW" dirty="0" smtClean="0"/>
              <a:t>Throughput Histogram</a:t>
            </a:r>
          </a:p>
          <a:p>
            <a:pPr lvl="1"/>
            <a:r>
              <a:rPr lang="en-US" altLang="zh-TW" dirty="0" smtClean="0"/>
              <a:t>11ac</a:t>
            </a:r>
          </a:p>
          <a:p>
            <a:pPr lvl="2"/>
            <a:r>
              <a:rPr lang="en-US" altLang="zh-TW" dirty="0" smtClean="0"/>
              <a:t>Three groups’ throughputs</a:t>
            </a:r>
          </a:p>
          <a:p>
            <a:pPr lvl="3"/>
            <a:r>
              <a:rPr lang="en-US" altLang="zh-TW" dirty="0" smtClean="0"/>
              <a:t>VO (Mean: 0.95 Mbps)</a:t>
            </a:r>
          </a:p>
          <a:p>
            <a:pPr lvl="3"/>
            <a:r>
              <a:rPr lang="en-US" altLang="zh-TW" dirty="0" smtClean="0"/>
              <a:t>VI (Mean: 0.41 Mbps) </a:t>
            </a:r>
          </a:p>
          <a:p>
            <a:pPr lvl="3"/>
            <a:r>
              <a:rPr lang="en-US" altLang="zh-TW" dirty="0" smtClean="0"/>
              <a:t>BE (Mean: 0.04 Mbps)</a:t>
            </a:r>
          </a:p>
          <a:p>
            <a:pPr lvl="1"/>
            <a:r>
              <a:rPr lang="en-US" altLang="zh-TW" dirty="0" smtClean="0"/>
              <a:t>11ax</a:t>
            </a:r>
          </a:p>
          <a:p>
            <a:pPr lvl="2"/>
            <a:r>
              <a:rPr lang="en-US" altLang="zh-TW" dirty="0" smtClean="0"/>
              <a:t>Most STAs have similar throughputs because of no priority scheduling</a:t>
            </a:r>
          </a:p>
          <a:p>
            <a:pPr lvl="2"/>
            <a:r>
              <a:rPr lang="en-US" altLang="zh-TW" dirty="0" smtClean="0"/>
              <a:t>Some STAs have a little worse throughputs due to their longer distance to AP</a:t>
            </a:r>
          </a:p>
          <a:p>
            <a:pPr lvl="2"/>
            <a:r>
              <a:rPr lang="en-US" altLang="zh-TW" dirty="0" smtClean="0"/>
              <a:t>Mean throughput 2.25 Mbps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pic>
        <p:nvPicPr>
          <p:cNvPr id="9" name="Picture 8" descr="sta20_map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0932" y="1447800"/>
            <a:ext cx="2496935" cy="1944307"/>
          </a:xfrm>
          <a:prstGeom prst="rect">
            <a:avLst/>
          </a:prstGeom>
        </p:spPr>
      </p:pic>
      <p:pic>
        <p:nvPicPr>
          <p:cNvPr id="15" name="Picture 14" descr="20sta_bar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053402"/>
            <a:ext cx="4191000" cy="20020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15000" y="3733800"/>
            <a:ext cx="230088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00FF"/>
                </a:solidFill>
              </a:rPr>
              <a:t>Throughput Histogram 80 STAs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0" y="4343400"/>
            <a:ext cx="47070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11ac</a:t>
            </a:r>
            <a:endParaRPr lang="zh-TW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0" y="5486400"/>
            <a:ext cx="47872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11ax</a:t>
            </a:r>
            <a:endParaRPr lang="zh-TW" alt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410200" y="1600200"/>
            <a:ext cx="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00600" y="2286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20m</a:t>
            </a:r>
            <a:endParaRPr lang="zh-TW" alt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5715000" y="3429000"/>
            <a:ext cx="1981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400800" y="3429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Throughput CDF of 80 STAs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pic>
        <p:nvPicPr>
          <p:cNvPr id="11" name="Picture 10" descr="20sta_bar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362200"/>
            <a:ext cx="4707924" cy="33823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72200" y="2286000"/>
            <a:ext cx="914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/>
              <a:t>CDF</a:t>
            </a:r>
            <a:endParaRPr lang="zh-TW" altLang="en-US" sz="1400" dirty="0"/>
          </a:p>
        </p:txBody>
      </p:sp>
      <p:sp>
        <p:nvSpPr>
          <p:cNvPr id="14" name="Content Placeholder 7"/>
          <p:cNvSpPr txBox="1">
            <a:spLocks/>
          </p:cNvSpPr>
          <p:nvPr/>
        </p:nvSpPr>
        <p:spPr bwMode="auto">
          <a:xfrm>
            <a:off x="304800" y="1981200"/>
            <a:ext cx="426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5% percentile throughput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11ac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0.02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Mbps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11ax OFDMA </a:t>
            </a:r>
            <a:r>
              <a:rPr kumimoji="0" lang="en-US" altLang="zh-TW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</a:rPr>
              <a:t>2.09</a:t>
            </a: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TW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121958</TotalTime>
  <Words>909</Words>
  <Application>Microsoft Office PowerPoint</Application>
  <PresentationFormat>On-screen Show (4:3)</PresentationFormat>
  <Paragraphs>196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PAR Verification Single BSS Simulation</vt:lpstr>
      <vt:lpstr>Summary</vt:lpstr>
      <vt:lpstr>Single BSS Simulation Setup (1/3)</vt:lpstr>
      <vt:lpstr>Single BSS Simulation Setup (2/3)</vt:lpstr>
      <vt:lpstr>Single BSS Simulation Setup (3/3)</vt:lpstr>
      <vt:lpstr>Topology 1: 20 STAs</vt:lpstr>
      <vt:lpstr>Throughput CDF of 20 STAs</vt:lpstr>
      <vt:lpstr>Topology 2: 80 STAs</vt:lpstr>
      <vt:lpstr>Throughput CDF of 80 STAs</vt:lpstr>
      <vt:lpstr>Topology 3: 180 STAs</vt:lpstr>
      <vt:lpstr>Throughput CDF of 180 STAs</vt:lpstr>
      <vt:lpstr>Discussion</vt:lpstr>
      <vt:lpstr>Next Step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MTK02307</cp:lastModifiedBy>
  <cp:revision>1228</cp:revision>
  <cp:lastPrinted>1998-02-10T13:28:06Z</cp:lastPrinted>
  <dcterms:created xsi:type="dcterms:W3CDTF">2007-05-21T21:00:37Z</dcterms:created>
  <dcterms:modified xsi:type="dcterms:W3CDTF">2016-12-15T08:28:01Z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