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272" r:id="rId3"/>
    <p:sldId id="339" r:id="rId4"/>
    <p:sldId id="340" r:id="rId5"/>
    <p:sldId id="341" r:id="rId6"/>
    <p:sldId id="342" r:id="rId7"/>
    <p:sldId id="334" r:id="rId8"/>
    <p:sldId id="355"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5" d="100"/>
          <a:sy n="115" d="100"/>
        </p:scale>
        <p:origin x="636"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6</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7</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5154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December 2016</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802.11-16/1601r0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1436-01-0arc-yang-modelling-and-netconf-protocol-discussio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6/11-16-1436-01-0arc-yang-modelling-and-netconf-protocol-discussion.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ARC-SC-agenda-December-12-2016</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2016-12-12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00"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teleconference, December 2016</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December 12, 2016</a:t>
            </a:r>
          </a:p>
        </p:txBody>
      </p:sp>
      <p:sp>
        <p:nvSpPr>
          <p:cNvPr id="11267"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buFont typeface="Arial" pitchFamily="34" charset="0"/>
              <a:buChar char="•"/>
              <a:defRPr/>
            </a:pPr>
            <a:r>
              <a:rPr lang="en-US" b="1" dirty="0"/>
              <a:t>YANG/NETCONF modeling discussions – </a:t>
            </a:r>
            <a:r>
              <a:rPr lang="en-US" b="1" dirty="0">
                <a:hlinkClick r:id="rId3"/>
              </a:rPr>
              <a:t>11-16/1436r1</a:t>
            </a:r>
            <a:r>
              <a:rPr lang="en-US" b="1" dirty="0"/>
              <a:t> </a:t>
            </a:r>
          </a:p>
          <a:p>
            <a:pPr marL="342900" lvl="1" indent="-342900" eaLnBrk="1" hangingPunct="1">
              <a:lnSpc>
                <a:spcPct val="90000"/>
              </a:lnSpc>
              <a:buFont typeface="Arial" pitchFamily="34" charset="0"/>
              <a:buChar char="•"/>
              <a:defRPr/>
            </a:pPr>
            <a:r>
              <a:rPr lang="en-US" b="1" dirty="0"/>
              <a:t>AOB</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https://mentor.ieee.org/802.11/dcn/16/11-16-1436-01-0arc-yang-modelling-and-netconf-protocol-discussion.pptx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23785</TotalTime>
  <Words>641</Words>
  <Application>Microsoft Office PowerPoint</Application>
  <PresentationFormat>On-screen Show (4:3)</PresentationFormat>
  <Paragraphs>76</Paragraphs>
  <Slides>8</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Helvetica</vt:lpstr>
      <vt:lpstr>Monotype Sorts</vt:lpstr>
      <vt:lpstr>Times New Roman</vt:lpstr>
      <vt:lpstr>802-11-Submission</vt:lpstr>
      <vt:lpstr>Document</vt:lpstr>
      <vt:lpstr>ARC-SC-agenda-December-12-2016</vt:lpstr>
      <vt:lpstr>Abstract</vt:lpstr>
      <vt:lpstr>Participants, Patents, and Duty to Inform</vt:lpstr>
      <vt:lpstr>Patent Related Links</vt:lpstr>
      <vt:lpstr>Call for Potentially Essential Patents</vt:lpstr>
      <vt:lpstr>Other Guidelines for IEEE WG Meetings</vt:lpstr>
      <vt:lpstr>ARC Agenda – December 12, 2016</vt:lpstr>
      <vt:lpstr>Discussion on YANG/NETCONF models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cp:lastModifiedBy>
  <cp:revision>446</cp:revision>
  <cp:lastPrinted>1998-02-10T13:28:06Z</cp:lastPrinted>
  <dcterms:created xsi:type="dcterms:W3CDTF">2009-07-15T16:38:20Z</dcterms:created>
  <dcterms:modified xsi:type="dcterms:W3CDTF">2016-12-12T15:49:26Z</dcterms:modified>
</cp:coreProperties>
</file>