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13" r:id="rId5"/>
    <p:sldId id="604" r:id="rId6"/>
    <p:sldId id="589" r:id="rId7"/>
    <p:sldId id="590" r:id="rId8"/>
    <p:sldId id="458" r:id="rId9"/>
    <p:sldId id="592" r:id="rId10"/>
    <p:sldId id="591"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42" y="-43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January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5</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6</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6</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January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9"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802.11-16/1585r1</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2017-01-16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January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714488"/>
            <a:ext cx="8352928" cy="4536504"/>
          </a:xfrm>
        </p:spPr>
        <p:txBody>
          <a:bodyPr/>
          <a:lstStyle/>
          <a:p>
            <a:pPr>
              <a:lnSpc>
                <a:spcPct val="90000"/>
              </a:lnSpc>
            </a:pPr>
            <a:r>
              <a:rPr lang="en-US" altLang="zh-CN" sz="2400" dirty="0" smtClean="0"/>
              <a:t>Tuesday, January 17, 2017 08:00 – 10:00</a:t>
            </a:r>
          </a:p>
          <a:p>
            <a:pPr lvl="1">
              <a:lnSpc>
                <a:spcPct val="90000"/>
              </a:lnSpc>
            </a:pPr>
            <a:r>
              <a:rPr lang="en-US" altLang="zh-CN" sz="2000" dirty="0" smtClean="0"/>
              <a:t>Resolution for comments received from LB226 </a:t>
            </a:r>
          </a:p>
          <a:p>
            <a:pPr lvl="2">
              <a:lnSpc>
                <a:spcPct val="90000"/>
              </a:lnSpc>
            </a:pPr>
            <a:r>
              <a:rPr lang="en-US" sz="1600" dirty="0" smtClean="0"/>
              <a:t>11-17/0087r0 - Proposed Resolution to CID 601-607, 609-616, and 623 on </a:t>
            </a:r>
            <a:r>
              <a:rPr lang="en-US" sz="1600" dirty="0" err="1" smtClean="0"/>
              <a:t>TGaj</a:t>
            </a:r>
            <a:r>
              <a:rPr lang="en-US" sz="1600" dirty="0" smtClean="0"/>
              <a:t> D4.0 in </a:t>
            </a:r>
            <a:r>
              <a:rPr lang="en-US" sz="1600" dirty="0" smtClean="0"/>
              <a:t>LB226</a:t>
            </a:r>
          </a:p>
          <a:p>
            <a:pPr lvl="2">
              <a:lnSpc>
                <a:spcPct val="90000"/>
              </a:lnSpc>
            </a:pPr>
            <a:r>
              <a:rPr lang="en-US" sz="1600" dirty="0" smtClean="0"/>
              <a:t>11-17/0080r0 - Proposed Resolutions to CID 612 and 617-622 in </a:t>
            </a:r>
            <a:r>
              <a:rPr lang="en-US" sz="1600" dirty="0" smtClean="0"/>
              <a:t>LB226</a:t>
            </a:r>
            <a:endParaRPr lang="en-US" sz="1600" dirty="0" smtClean="0"/>
          </a:p>
          <a:p>
            <a:pPr>
              <a:lnSpc>
                <a:spcPct val="90000"/>
              </a:lnSpc>
            </a:pPr>
            <a:r>
              <a:rPr lang="en-US" altLang="zh-CN" sz="2400" dirty="0" smtClean="0"/>
              <a:t>Tuesday, January 17, 2017 13:30 – 15:30</a:t>
            </a:r>
          </a:p>
          <a:p>
            <a:pPr lvl="1">
              <a:lnSpc>
                <a:spcPct val="90000"/>
              </a:lnSpc>
            </a:pPr>
            <a:r>
              <a:rPr lang="en-US" altLang="zh-CN" sz="1800" dirty="0" smtClean="0"/>
              <a:t>Resolution for </a:t>
            </a:r>
            <a:r>
              <a:rPr lang="en-US" altLang="zh-CN" sz="1800" dirty="0" smtClean="0"/>
              <a:t>issues from </a:t>
            </a:r>
            <a:r>
              <a:rPr lang="en-US" altLang="zh-CN" sz="1800" dirty="0" err="1" smtClean="0"/>
              <a:t>TGaj</a:t>
            </a:r>
            <a:r>
              <a:rPr lang="en-US" altLang="zh-CN" sz="1800" dirty="0" smtClean="0"/>
              <a:t> MDR report</a:t>
            </a:r>
          </a:p>
          <a:p>
            <a:pPr lvl="1">
              <a:lnSpc>
                <a:spcPct val="90000"/>
              </a:lnSpc>
            </a:pPr>
            <a:r>
              <a:rPr lang="en-US" altLang="zh-CN" sz="1800" dirty="0" smtClean="0"/>
              <a:t> </a:t>
            </a:r>
            <a:r>
              <a:rPr lang="en-US" sz="1800" dirty="0" smtClean="0"/>
              <a:t>11-17/0130r0 </a:t>
            </a:r>
            <a:r>
              <a:rPr lang="en-US" sz="1800" dirty="0" smtClean="0"/>
              <a:t>- Proposed Resolution to CID </a:t>
            </a:r>
            <a:r>
              <a:rPr lang="en-US" sz="1800" dirty="0" smtClean="0"/>
              <a:t>608, 624 </a:t>
            </a:r>
            <a:r>
              <a:rPr lang="en-US" sz="1800" dirty="0" smtClean="0"/>
              <a:t>on </a:t>
            </a:r>
            <a:r>
              <a:rPr lang="en-US" sz="1800" dirty="0" err="1" smtClean="0"/>
              <a:t>TGaj</a:t>
            </a:r>
            <a:r>
              <a:rPr lang="en-US" sz="1800" dirty="0" smtClean="0"/>
              <a:t> D4.0 in </a:t>
            </a:r>
            <a:r>
              <a:rPr lang="en-US" sz="1800" dirty="0" smtClean="0"/>
              <a:t>LB226</a:t>
            </a:r>
            <a:endParaRPr lang="en-US" altLang="zh-CN" sz="1800" dirty="0" smtClean="0"/>
          </a:p>
          <a:p>
            <a:pPr>
              <a:lnSpc>
                <a:spcPct val="90000"/>
              </a:lnSpc>
            </a:pPr>
            <a:r>
              <a:rPr lang="en-US" altLang="zh-CN" sz="2400" dirty="0" smtClean="0"/>
              <a:t>Thursday, January 19, 2016</a:t>
            </a:r>
            <a:r>
              <a:rPr lang="en-US" altLang="zh-CN" sz="2000" dirty="0" smtClean="0"/>
              <a:t> </a:t>
            </a:r>
            <a:r>
              <a:rPr lang="en-US" altLang="zh-CN" sz="2400" dirty="0" smtClean="0"/>
              <a:t> 10:30 </a:t>
            </a:r>
            <a:r>
              <a:rPr lang="en-US" altLang="zh-CN" sz="2400" dirty="0"/>
              <a:t>– </a:t>
            </a:r>
            <a:r>
              <a:rPr lang="en-US" altLang="zh-CN" sz="2400" dirty="0" smtClean="0"/>
              <a:t>12:30</a:t>
            </a:r>
            <a:endParaRPr lang="en-US" altLang="zh-CN" sz="2000" dirty="0"/>
          </a:p>
          <a:p>
            <a:pPr lvl="1">
              <a:spcBef>
                <a:spcPts val="0"/>
              </a:spcBef>
            </a:pPr>
            <a:r>
              <a:rPr lang="en-US" altLang="zh-CN" sz="2000" dirty="0" smtClean="0"/>
              <a:t>Resolution for comments received from </a:t>
            </a:r>
            <a:r>
              <a:rPr lang="en-US" altLang="zh-CN" sz="2000" dirty="0" err="1" smtClean="0"/>
              <a:t>LB226</a:t>
            </a:r>
            <a:r>
              <a:rPr lang="en-US" altLang="zh-CN" sz="2000" dirty="0" smtClean="0"/>
              <a:t> </a:t>
            </a:r>
          </a:p>
          <a:p>
            <a:pPr lvl="1">
              <a:spcBef>
                <a:spcPts val="0"/>
              </a:spcBef>
            </a:pPr>
            <a:r>
              <a:rPr lang="en-US" altLang="zh-CN" sz="2000" dirty="0" smtClean="0">
                <a:cs typeface="Arial" panose="020B0604020202020204" pitchFamily="34" charset="0"/>
              </a:rPr>
              <a:t>Discussion on conditional Sponsor Ballot Initial</a:t>
            </a:r>
            <a:endParaRPr lang="en-US" altLang="zh-CN" sz="2000" dirty="0" smtClean="0"/>
          </a:p>
          <a:p>
            <a:pPr lvl="1">
              <a:spcBef>
                <a:spcPts val="0"/>
              </a:spcBef>
            </a:pPr>
            <a:r>
              <a:rPr lang="en-US" altLang="zh-CN" sz="2000" dirty="0" smtClean="0">
                <a:cs typeface="Arial" panose="020B0604020202020204" pitchFamily="34" charset="0"/>
              </a:rPr>
              <a:t>Timeline update</a:t>
            </a:r>
          </a:p>
          <a:p>
            <a:pPr lvl="1">
              <a:spcBef>
                <a:spcPts val="0"/>
              </a:spcBef>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spcBef>
                <a:spcPts val="0"/>
              </a:spcBef>
            </a:pPr>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March 2017 meeting</a:t>
            </a:r>
          </a:p>
          <a:p>
            <a:pPr lvl="1">
              <a:spcBef>
                <a:spcPts val="0"/>
              </a:spcBef>
            </a:pPr>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January 2017, </a:t>
            </a:r>
            <a:r>
              <a:rPr lang="en-US" altLang="zh-CN" sz="2800" dirty="0" smtClean="0">
                <a:latin typeface="Times New Roman" charset="0"/>
              </a:rPr>
              <a:t>Atlanta</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5</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6</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November 2016 meeting</a:t>
            </a:r>
          </a:p>
          <a:p>
            <a:r>
              <a:rPr lang="en-US" altLang="zh-CN" b="0" dirty="0" smtClean="0">
                <a:latin typeface="+mj-lt"/>
                <a:cs typeface="Arial" panose="020B0604020202020204" pitchFamily="34" charset="0"/>
              </a:rPr>
              <a:t>Approve the meeting minutes for November 2016 meeting</a:t>
            </a:r>
          </a:p>
          <a:p>
            <a:r>
              <a:rPr lang="en-US" altLang="zh-CN" b="0" dirty="0" smtClean="0">
                <a:latin typeface="+mj-lt"/>
                <a:cs typeface="Arial" panose="020B0604020202020204" pitchFamily="34" charset="0"/>
              </a:rPr>
              <a:t>Comment Resolution for 3</a:t>
            </a:r>
            <a:r>
              <a:rPr lang="en-US" altLang="zh-CN" b="0" baseline="30000" dirty="0" smtClean="0">
                <a:latin typeface="+mj-lt"/>
                <a:cs typeface="Arial" panose="020B0604020202020204" pitchFamily="34" charset="0"/>
              </a:rPr>
              <a:t>rd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Sponsor 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March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Monday, January 16, 2017 16:00 – 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November 2016 meeting</a:t>
            </a:r>
          </a:p>
          <a:p>
            <a:pPr lvl="2">
              <a:lnSpc>
                <a:spcPct val="90000"/>
              </a:lnSpc>
            </a:pPr>
            <a:r>
              <a:rPr lang="en-US" altLang="zh-CN" sz="1600" dirty="0" smtClean="0"/>
              <a:t>11-16/1555r0</a:t>
            </a:r>
            <a:endParaRPr lang="en-US" altLang="zh-CN" sz="1600" dirty="0" smtClean="0">
              <a:solidFill>
                <a:srgbClr val="000000"/>
              </a:solidFill>
            </a:endParaRPr>
          </a:p>
          <a:p>
            <a:pPr lvl="1"/>
            <a:r>
              <a:rPr lang="en-US" altLang="zh-CN" sz="2000" dirty="0" err="1" smtClean="0"/>
              <a:t>TGaj</a:t>
            </a:r>
            <a:r>
              <a:rPr lang="en-US" altLang="zh-CN" sz="2000" dirty="0" smtClean="0"/>
              <a:t> Editor Report for LB226</a:t>
            </a:r>
          </a:p>
          <a:p>
            <a:pPr lvl="2">
              <a:lnSpc>
                <a:spcPct val="90000"/>
              </a:lnSpc>
            </a:pPr>
            <a:r>
              <a:rPr lang="en-US" sz="1600" dirty="0" smtClean="0">
                <a:solidFill>
                  <a:srgbClr val="000000"/>
                </a:solidFill>
              </a:rPr>
              <a:t>11-17/0079r0 - </a:t>
            </a:r>
            <a:r>
              <a:rPr lang="en-US" sz="1600" dirty="0" err="1" smtClean="0">
                <a:solidFill>
                  <a:srgbClr val="000000"/>
                </a:solidFill>
              </a:rPr>
              <a:t>TGaj</a:t>
            </a:r>
            <a:r>
              <a:rPr lang="en-US" sz="1600" dirty="0" smtClean="0">
                <a:solidFill>
                  <a:srgbClr val="000000"/>
                </a:solidFill>
              </a:rPr>
              <a:t> Editor Report for LB226</a:t>
            </a:r>
            <a:endParaRPr lang="en-US" altLang="zh-CN" sz="2000" dirty="0" smtClean="0"/>
          </a:p>
          <a:p>
            <a:pPr lvl="1"/>
            <a:r>
              <a:rPr lang="en-US" sz="2000" dirty="0" err="1" smtClean="0"/>
              <a:t>TGaj</a:t>
            </a:r>
            <a:r>
              <a:rPr lang="en-US" sz="2000" dirty="0" smtClean="0"/>
              <a:t> comments database for LB226</a:t>
            </a:r>
          </a:p>
          <a:p>
            <a:pPr lvl="2">
              <a:lnSpc>
                <a:spcPct val="90000"/>
              </a:lnSpc>
            </a:pPr>
            <a:r>
              <a:rPr lang="en-US" sz="1600" dirty="0" smtClean="0">
                <a:solidFill>
                  <a:srgbClr val="000000"/>
                </a:solidFill>
              </a:rPr>
              <a:t>11-16/1639r1 - LB226 comments database</a:t>
            </a:r>
          </a:p>
          <a:p>
            <a:pPr lvl="1">
              <a:lnSpc>
                <a:spcPct val="90000"/>
              </a:lnSpc>
            </a:pPr>
            <a:r>
              <a:rPr lang="en-US" sz="2000" dirty="0" smtClean="0"/>
              <a:t>Resolution for comments received from </a:t>
            </a:r>
            <a:r>
              <a:rPr lang="en-US" sz="2000" dirty="0" err="1" smtClean="0"/>
              <a:t>LB226</a:t>
            </a:r>
            <a:r>
              <a:rPr lang="en-US" sz="2000" dirty="0" smtClean="0"/>
              <a:t> </a:t>
            </a:r>
          </a:p>
          <a:p>
            <a:pPr lvl="2">
              <a:lnSpc>
                <a:spcPct val="90000"/>
              </a:lnSpc>
            </a:pPr>
            <a:r>
              <a:rPr lang="en-US" sz="1600" dirty="0" smtClean="0"/>
              <a:t>11-17/0083r0 </a:t>
            </a:r>
            <a:r>
              <a:rPr lang="en-US" sz="1600" dirty="0" smtClean="0"/>
              <a:t>- Proposed resolution to CID </a:t>
            </a:r>
            <a:r>
              <a:rPr lang="en-GB" sz="1600" dirty="0" smtClean="0"/>
              <a:t>625, 626 and 627 </a:t>
            </a:r>
            <a:r>
              <a:rPr lang="en-US" sz="1600" dirty="0" smtClean="0"/>
              <a:t>in LB226</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124852</TotalTime>
  <Words>1015</Words>
  <Application>Microsoft Office PowerPoint</Application>
  <PresentationFormat>全屏显示(4:3)</PresentationFormat>
  <Paragraphs>170</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Participation in IEEE 802 Meetings</vt:lpstr>
      <vt:lpstr>Call for potentially essential patents </vt:lpstr>
      <vt:lpstr>Guidelines for IEEE-SA Meetings</vt:lpstr>
      <vt:lpstr>Resources – URLs</vt:lpstr>
      <vt:lpstr>Agenda Items for the Week</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3706</cp:revision>
  <cp:lastPrinted>1998-02-10T13:28:06Z</cp:lastPrinted>
  <dcterms:created xsi:type="dcterms:W3CDTF">2007-04-17T18:10:23Z</dcterms:created>
  <dcterms:modified xsi:type="dcterms:W3CDTF">2017-01-16T20:43:09Z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(2)B/HD7OwhbsE+ZAcOonCQj35DftKy3j8e9Y4wepbHOQac4qFfBBbAhPaOrJ8v4XLP2I1zOEsi
3b6BbtBvwe4UoQwwjznDHVnwSpLqzRQ++BEUjqQ2aVIo9sSs2iTqHD+7wRMuud/W1uKglN1U
vEr7bW488TofoPUXpa1VHrZTzBb950Wj82yMp74h+jsJ5hW1fOW6JeDoIkw9slgjnlzRDjL3
cD7VLLGUCxnQ0smGIk</vt:lpwstr>
  </property>
  <property fmtid="{D5CDD505-2E9C-101B-9397-08002B2CF9AE}" pid="7" name="_2015_ms_pID_7253431">
    <vt:lpwstr>ujUr34SQV4zAuI80swKSEJcaEiewfvad9TFSxEMGKRoYFh4HF8S19O
vCvGo34B2+DEDNs69WmYVTdRw5A2V+FFv9nrJXbPpCHA3QKj6khh5rcC9I/6A4TtuxTAjb7M
GY7J5geA1F18RUMx3udLhsMrYqhLQXFrBgc2JLubARVZiA==</vt:lpwstr>
  </property>
</Properties>
</file>