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448" r:id="rId2"/>
    <p:sldId id="449" r:id="rId3"/>
    <p:sldId id="602" r:id="rId4"/>
    <p:sldId id="604" r:id="rId5"/>
    <p:sldId id="589" r:id="rId6"/>
    <p:sldId id="590" r:id="rId7"/>
    <p:sldId id="458" r:id="rId8"/>
    <p:sldId id="592" r:id="rId9"/>
    <p:sldId id="591" r:id="rId10"/>
    <p:sldId id="611" r:id="rId11"/>
  </p:sldIdLst>
  <p:sldSz cx="9144000" cy="6858000" type="screen4x3"/>
  <p:notesSz cx="6934200" cy="9280525"/>
  <p:custDataLst>
    <p:tags r:id="rId14"/>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039" autoAdjust="0"/>
  </p:normalViewPr>
  <p:slideViewPr>
    <p:cSldViewPr>
      <p:cViewPr varScale="1">
        <p:scale>
          <a:sx n="77" d="100"/>
          <a:sy n="77" d="100"/>
        </p:scale>
        <p:origin x="-888"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621" y="-624"/>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802.11-16/</a:t>
            </a:r>
            <a:r>
              <a:rPr lang="en-US" dirty="0" err="1" smtClean="0"/>
              <a:t>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802.11-16/</a:t>
            </a:r>
            <a:r>
              <a:rPr lang="en-US" dirty="0" err="1" smtClean="0"/>
              <a:t>xxxxr0</a:t>
            </a:r>
            <a:endParaRPr lang="en-US" dirty="0"/>
          </a:p>
        </p:txBody>
      </p:sp>
      <p:sp>
        <p:nvSpPr>
          <p:cNvPr id="2051" name="Rectangle 3"/>
          <p:cNvSpPr>
            <a:spLocks noGrp="1" noChangeArrowheads="1"/>
          </p:cNvSpPr>
          <p:nvPr>
            <p:ph type="dt" idx="1"/>
          </p:nvPr>
        </p:nvSpPr>
        <p:spPr bwMode="auto">
          <a:xfrm>
            <a:off x="654050" y="95706"/>
            <a:ext cx="104195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January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xmlns=""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IEEE 802.11-16/xxxxr0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10</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IEEE 802.11-16/xxxxr0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6</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IEEE 802.11-16/xxxxr0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7</a:t>
            </a:fld>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8</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January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January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1340110" cy="276999"/>
          </a:xfrm>
        </p:spPr>
        <p:txBody>
          <a:bodyPr/>
          <a:lstStyle>
            <a:lvl1pPr>
              <a:defRPr smtClean="0"/>
            </a:lvl1pPr>
          </a:lstStyle>
          <a:p>
            <a:pPr>
              <a:defRPr/>
            </a:pPr>
            <a:r>
              <a:rPr lang="en-US" altLang="zh-CN" dirty="0" smtClean="0"/>
              <a:t>January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340110" cy="276999"/>
          </a:xfrm>
        </p:spPr>
        <p:txBody>
          <a:bodyPr/>
          <a:lstStyle>
            <a:lvl1pPr>
              <a:defRPr smtClean="0"/>
            </a:lvl1pPr>
          </a:lstStyle>
          <a:p>
            <a:pPr>
              <a:defRPr/>
            </a:pPr>
            <a:r>
              <a:rPr lang="en-US" altLang="zh-CN" dirty="0" smtClean="0"/>
              <a:t>January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1340110" cy="276999"/>
          </a:xfrm>
        </p:spPr>
        <p:txBody>
          <a:bodyPr/>
          <a:lstStyle>
            <a:lvl1pPr>
              <a:defRPr smtClean="0"/>
            </a:lvl1pPr>
          </a:lstStyle>
          <a:p>
            <a:pPr>
              <a:defRPr/>
            </a:pPr>
            <a:r>
              <a:rPr lang="en-US" altLang="zh-CN" dirty="0" smtClean="0"/>
              <a:t>January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January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1340110" cy="276999"/>
          </a:xfrm>
        </p:spPr>
        <p:txBody>
          <a:bodyPr/>
          <a:lstStyle>
            <a:lvl1pPr>
              <a:defRPr smtClean="0"/>
            </a:lvl1pPr>
          </a:lstStyle>
          <a:p>
            <a:pPr>
              <a:defRPr/>
            </a:pPr>
            <a:r>
              <a:rPr lang="en-US" altLang="zh-CN" dirty="0" smtClean="0"/>
              <a:t>January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January 2016</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047072" y="332601"/>
            <a:ext cx="339843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802.11-16/</a:t>
            </a:r>
            <a:r>
              <a:rPr lang="en-US" altLang="zh-CN" sz="1800" b="1" dirty="0" err="1" smtClean="0"/>
              <a:t>1585r0</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2016-12-08</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January 2017 </a:t>
            </a:r>
            <a:r>
              <a:rPr lang="en-US" altLang="zh-CN" sz="3200" b="1" dirty="0" smtClean="0">
                <a:solidFill>
                  <a:schemeClr val="tx2"/>
                </a:solidFill>
              </a:rPr>
              <a:t>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xmlns="" val="4050908867"/>
              </p:ext>
            </p:extLst>
          </p:nvPr>
        </p:nvGraphicFramePr>
        <p:xfrm>
          <a:off x="854075" y="3071813"/>
          <a:ext cx="7226300" cy="1450975"/>
        </p:xfrm>
        <a:graphic>
          <a:graphicData uri="http://schemas.openxmlformats.org/presentationml/2006/ole">
            <p:oleObj spid="_x0000_s28767" name="Document" r:id="rId4" imgW="9104835" imgH="1824715"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1340110" cy="276999"/>
          </a:xfrm>
        </p:spPr>
        <p:txBody>
          <a:bodyPr/>
          <a:lstStyle/>
          <a:p>
            <a:pPr>
              <a:defRPr/>
            </a:pPr>
            <a:r>
              <a:rPr lang="en-US" altLang="zh-CN" dirty="0" smtClean="0"/>
              <a:t>January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10</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January 2017, </a:t>
            </a:r>
            <a:r>
              <a:rPr lang="en-US" altLang="zh-CN" sz="2800" dirty="0" smtClean="0">
                <a:latin typeface="Times New Roman" charset="0"/>
              </a:rPr>
              <a:t>Atlanta</a:t>
            </a:r>
            <a:r>
              <a:rPr lang="en-GB" sz="2800" dirty="0" smtClean="0">
                <a:latin typeface="Times New Roman" charset="0"/>
              </a:rPr>
              <a:t>, </a:t>
            </a:r>
            <a:r>
              <a:rPr lang="en-GB" sz="2800" dirty="0" smtClean="0">
                <a:latin typeface="Times New Roman" charset="0"/>
              </a:rPr>
              <a:t>USA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January 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p14="http://schemas.microsoft.com/office/powerpoint/2010/main" xmlns=""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January 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6</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p14="http://schemas.microsoft.com/office/powerpoint/2010/main" xmlns="" val="79498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a:t>
            </a:r>
            <a:r>
              <a:rPr lang="en-US" altLang="zh-CN" b="0" dirty="0" smtClean="0">
                <a:latin typeface="+mj-lt"/>
                <a:cs typeface="Arial" panose="020B0604020202020204" pitchFamily="34" charset="0"/>
              </a:rPr>
              <a:t>November 2016</a:t>
            </a:r>
            <a:r>
              <a:rPr lang="en-US" altLang="zh-CN" b="0" dirty="0" smtClean="0">
                <a:latin typeface="+mj-lt"/>
                <a:cs typeface="Arial" panose="020B0604020202020204" pitchFamily="34" charset="0"/>
              </a:rPr>
              <a:t> </a:t>
            </a:r>
            <a:r>
              <a:rPr lang="en-US" altLang="zh-CN" b="0" dirty="0" smtClean="0">
                <a:latin typeface="+mj-lt"/>
                <a:cs typeface="Arial" panose="020B0604020202020204" pitchFamily="34" charset="0"/>
              </a:rPr>
              <a:t>meeting</a:t>
            </a:r>
          </a:p>
          <a:p>
            <a:r>
              <a:rPr lang="en-US" altLang="zh-CN" b="0" dirty="0" smtClean="0">
                <a:latin typeface="+mj-lt"/>
                <a:cs typeface="Arial" panose="020B0604020202020204" pitchFamily="34" charset="0"/>
              </a:rPr>
              <a:t>Approve the meeting minutes for </a:t>
            </a:r>
            <a:r>
              <a:rPr lang="en-US" altLang="zh-CN" b="0" dirty="0" smtClean="0">
                <a:latin typeface="+mj-lt"/>
                <a:cs typeface="Arial" panose="020B0604020202020204" pitchFamily="34" charset="0"/>
              </a:rPr>
              <a:t>November 2016 </a:t>
            </a:r>
            <a:r>
              <a:rPr lang="en-US" altLang="zh-CN" b="0" dirty="0" smtClean="0">
                <a:latin typeface="+mj-lt"/>
                <a:cs typeface="Arial" panose="020B0604020202020204" pitchFamily="34" charset="0"/>
              </a:rPr>
              <a:t>meeting</a:t>
            </a:r>
          </a:p>
          <a:p>
            <a:r>
              <a:rPr lang="en-US" altLang="zh-CN" b="0" dirty="0" smtClean="0">
                <a:latin typeface="+mj-lt"/>
                <a:cs typeface="Arial" panose="020B0604020202020204" pitchFamily="34" charset="0"/>
              </a:rPr>
              <a:t>Comment Resolution for </a:t>
            </a:r>
            <a:r>
              <a:rPr lang="en-US" altLang="zh-CN" b="0" dirty="0" smtClean="0">
                <a:latin typeface="+mj-lt"/>
                <a:cs typeface="Arial" panose="020B0604020202020204" pitchFamily="34" charset="0"/>
              </a:rPr>
              <a:t>3</a:t>
            </a:r>
            <a:r>
              <a:rPr lang="en-US" altLang="zh-CN" b="0" baseline="30000" dirty="0" smtClean="0">
                <a:latin typeface="+mj-lt"/>
                <a:cs typeface="Arial" panose="020B0604020202020204" pitchFamily="34" charset="0"/>
              </a:rPr>
              <a:t>rd</a:t>
            </a:r>
            <a:r>
              <a:rPr lang="en-US" altLang="zh-CN" b="0" dirty="0" smtClean="0">
                <a:latin typeface="+mj-lt"/>
                <a:cs typeface="Arial" panose="020B0604020202020204" pitchFamily="34" charset="0"/>
              </a:rPr>
              <a:t> WG </a:t>
            </a:r>
            <a:r>
              <a:rPr lang="en-US" altLang="zh-CN" b="0" dirty="0" smtClean="0">
                <a:latin typeface="+mj-lt"/>
                <a:cs typeface="Arial" panose="020B0604020202020204" pitchFamily="34" charset="0"/>
              </a:rPr>
              <a:t>Recirculation Letter </a:t>
            </a:r>
            <a:r>
              <a:rPr lang="en-US" altLang="zh-CN" b="0" dirty="0" smtClean="0">
                <a:latin typeface="+mj-lt"/>
                <a:cs typeface="Arial" panose="020B0604020202020204" pitchFamily="34" charset="0"/>
              </a:rPr>
              <a:t>Ballot</a:t>
            </a:r>
            <a:endParaRPr lang="en-US" altLang="zh-CN" b="0" dirty="0" smtClean="0">
              <a:latin typeface="+mj-lt"/>
              <a:cs typeface="Arial" panose="020B0604020202020204" pitchFamily="34" charset="0"/>
            </a:endParaRPr>
          </a:p>
          <a:p>
            <a:r>
              <a:rPr lang="en-US" altLang="zh-CN" b="0" dirty="0" smtClean="0">
                <a:latin typeface="+mj-lt"/>
                <a:cs typeface="Arial" panose="020B0604020202020204" pitchFamily="34" charset="0"/>
              </a:rPr>
              <a:t>Discussion on conditional </a:t>
            </a:r>
            <a:r>
              <a:rPr lang="en-US" altLang="zh-CN" b="0" dirty="0" smtClean="0">
                <a:latin typeface="+mj-lt"/>
                <a:cs typeface="Arial" panose="020B0604020202020204" pitchFamily="34" charset="0"/>
              </a:rPr>
              <a:t>Sponsor </a:t>
            </a:r>
            <a:r>
              <a:rPr lang="en-US" altLang="zh-CN" b="0" dirty="0" smtClean="0">
                <a:latin typeface="+mj-lt"/>
                <a:cs typeface="Arial" panose="020B0604020202020204" pitchFamily="34" charset="0"/>
              </a:rPr>
              <a:t>Ballot Initial</a:t>
            </a:r>
            <a:endParaRPr lang="en-US" altLang="zh-CN" b="0" dirty="0" smtClean="0">
              <a:latin typeface="+mj-lt"/>
              <a:cs typeface="Arial" panose="020B0604020202020204" pitchFamily="34" charset="0"/>
            </a:endParaRPr>
          </a:p>
          <a:p>
            <a:r>
              <a:rPr lang="en-US" altLang="zh-CN" b="0" dirty="0" smtClean="0">
                <a:latin typeface="+mj-lt"/>
                <a:cs typeface="Arial" panose="020B0604020202020204" pitchFamily="34" charset="0"/>
              </a:rPr>
              <a:t>Timeline update</a:t>
            </a:r>
            <a:endParaRPr lang="en-US" altLang="zh-CN" b="0" dirty="0" smtClean="0"/>
          </a:p>
          <a:p>
            <a:r>
              <a:rPr lang="en-US" altLang="zh-CN" b="0" dirty="0" smtClean="0"/>
              <a:t>Motion</a:t>
            </a:r>
            <a:endParaRPr lang="en-US" altLang="zh-CN" b="0" dirty="0" smtClean="0">
              <a:latin typeface="+mj-lt"/>
              <a:cs typeface="Arial" panose="020B0604020202020204" pitchFamily="34" charset="0"/>
            </a:endParaRPr>
          </a:p>
          <a:p>
            <a:r>
              <a:rPr lang="en-US" altLang="zh-CN" b="0" dirty="0" smtClean="0">
                <a:latin typeface="+mj-lt"/>
                <a:cs typeface="Arial" panose="020B0604020202020204" pitchFamily="34" charset="0"/>
              </a:rPr>
              <a:t>Planning </a:t>
            </a:r>
            <a:r>
              <a:rPr lang="en-US" altLang="zh-CN" b="0" dirty="0" smtClean="0">
                <a:latin typeface="+mj-lt"/>
                <a:cs typeface="Arial" panose="020B0604020202020204" pitchFamily="34" charset="0"/>
              </a:rPr>
              <a:t>for </a:t>
            </a:r>
            <a:r>
              <a:rPr lang="en-US" altLang="zh-CN" b="0" dirty="0" smtClean="0">
                <a:latin typeface="+mj-lt"/>
                <a:cs typeface="Arial" panose="020B0604020202020204" pitchFamily="34" charset="0"/>
              </a:rPr>
              <a:t>March 2017 </a:t>
            </a:r>
            <a:r>
              <a:rPr lang="en-US" altLang="zh-CN" b="0" dirty="0" smtClean="0">
                <a:latin typeface="+mj-lt"/>
                <a:cs typeface="Arial" panose="020B0604020202020204" pitchFamily="34" charset="0"/>
              </a:rPr>
              <a:t>meeting</a:t>
            </a:r>
          </a:p>
          <a:p>
            <a:r>
              <a:rPr lang="en-US" altLang="zh-CN" b="0" dirty="0" smtClean="0">
                <a:latin typeface="+mj-lt"/>
              </a:rPr>
              <a:t>Conference call </a:t>
            </a:r>
            <a:r>
              <a:rPr lang="en-US" altLang="zh-CN" b="0" dirty="0" smtClean="0">
                <a:latin typeface="+mj-lt"/>
              </a:rPr>
              <a:t>time</a:t>
            </a:r>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7</a:t>
            </a:fld>
            <a:endParaRPr lang="en-US" altLang="zh-CN"/>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400" dirty="0" smtClean="0"/>
              <a:t>Monday, </a:t>
            </a:r>
            <a:r>
              <a:rPr lang="en-US" altLang="zh-CN" sz="2400" dirty="0" smtClean="0"/>
              <a:t>January 16, 2017 16:00 </a:t>
            </a:r>
            <a:r>
              <a:rPr lang="en-US" altLang="zh-CN" sz="2400" dirty="0" smtClean="0"/>
              <a:t>– </a:t>
            </a:r>
            <a:r>
              <a:rPr lang="en-US" altLang="zh-CN" sz="2400" dirty="0" smtClean="0"/>
              <a:t>18:00</a:t>
            </a:r>
            <a:endParaRPr lang="en-US" altLang="zh-CN" sz="24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a:t>
            </a:r>
            <a:r>
              <a:rPr lang="en-US" altLang="zh-CN" sz="2000" dirty="0" smtClean="0"/>
              <a:t>November 2016 meeting</a:t>
            </a:r>
            <a:endParaRPr lang="en-US" altLang="zh-CN" sz="2000" dirty="0" smtClean="0"/>
          </a:p>
          <a:p>
            <a:pPr lvl="1"/>
            <a:r>
              <a:rPr lang="en-US" altLang="zh-CN" sz="2000" dirty="0" err="1" smtClean="0"/>
              <a:t>TGaj</a:t>
            </a:r>
            <a:r>
              <a:rPr lang="en-US" altLang="zh-CN" sz="2000" dirty="0" smtClean="0"/>
              <a:t> Editor Report for </a:t>
            </a:r>
            <a:r>
              <a:rPr lang="en-US" altLang="zh-CN" sz="2000" dirty="0" err="1" smtClean="0"/>
              <a:t>LB226</a:t>
            </a:r>
            <a:endParaRPr lang="en-US" altLang="zh-CN" sz="2000" dirty="0" smtClean="0"/>
          </a:p>
          <a:p>
            <a:pPr lvl="1"/>
            <a:r>
              <a:rPr lang="en-US" sz="2000" dirty="0" err="1" smtClean="0"/>
              <a:t>TGaj</a:t>
            </a:r>
            <a:r>
              <a:rPr lang="en-US" sz="2000" dirty="0" smtClean="0"/>
              <a:t> comments database for </a:t>
            </a:r>
            <a:r>
              <a:rPr lang="en-US" sz="2000" dirty="0" err="1" smtClean="0"/>
              <a:t>LB226</a:t>
            </a:r>
            <a:endParaRPr lang="en-US" sz="2000" dirty="0" smtClean="0"/>
          </a:p>
          <a:p>
            <a:pPr lvl="1">
              <a:lnSpc>
                <a:spcPct val="90000"/>
              </a:lnSpc>
            </a:pPr>
            <a:r>
              <a:rPr lang="en-US" sz="2000" dirty="0" smtClean="0"/>
              <a:t>Resolution for </a:t>
            </a:r>
            <a:r>
              <a:rPr lang="en-US" sz="2000" dirty="0" smtClean="0"/>
              <a:t>comments received from </a:t>
            </a:r>
            <a:r>
              <a:rPr lang="en-US" sz="2000" dirty="0" err="1" smtClean="0"/>
              <a:t>LB226</a:t>
            </a:r>
            <a:r>
              <a:rPr lang="en-US" sz="2000" dirty="0" smtClean="0"/>
              <a:t> </a:t>
            </a:r>
            <a:endParaRPr lang="en-US" sz="2000" dirty="0" smtClean="0"/>
          </a:p>
          <a:p>
            <a:pPr>
              <a:lnSpc>
                <a:spcPct val="90000"/>
              </a:lnSpc>
            </a:pPr>
            <a:r>
              <a:rPr lang="en-US" altLang="zh-CN" sz="2400" dirty="0" smtClean="0"/>
              <a:t>Tuesday</a:t>
            </a:r>
            <a:r>
              <a:rPr lang="en-US" altLang="zh-CN" sz="2400" dirty="0" smtClean="0"/>
              <a:t>, </a:t>
            </a:r>
            <a:r>
              <a:rPr lang="en-US" altLang="zh-CN" sz="2400" dirty="0" smtClean="0"/>
              <a:t>January 17, 2017 08:00 </a:t>
            </a:r>
            <a:r>
              <a:rPr lang="en-US" altLang="zh-CN" sz="2400" dirty="0" smtClean="0"/>
              <a:t>– </a:t>
            </a:r>
            <a:r>
              <a:rPr lang="en-US" altLang="zh-CN" sz="2400" dirty="0" smtClean="0"/>
              <a:t>10:00</a:t>
            </a:r>
            <a:endParaRPr lang="en-US" altLang="zh-CN" sz="2400" dirty="0" smtClean="0"/>
          </a:p>
          <a:p>
            <a:pPr lvl="1">
              <a:lnSpc>
                <a:spcPct val="90000"/>
              </a:lnSpc>
            </a:pPr>
            <a:r>
              <a:rPr lang="en-US" altLang="zh-CN" sz="2000" dirty="0" smtClean="0"/>
              <a:t>Resolution for comments received from </a:t>
            </a:r>
            <a:r>
              <a:rPr lang="en-US" altLang="zh-CN" sz="2000" dirty="0" err="1" smtClean="0"/>
              <a:t>LB226</a:t>
            </a:r>
            <a:r>
              <a:rPr lang="en-US" altLang="zh-CN" sz="2000" dirty="0" smtClean="0"/>
              <a:t> </a:t>
            </a:r>
          </a:p>
          <a:p>
            <a:pPr>
              <a:lnSpc>
                <a:spcPct val="90000"/>
              </a:lnSpc>
            </a:pPr>
            <a:r>
              <a:rPr lang="en-US" altLang="zh-CN" sz="2400" dirty="0" smtClean="0"/>
              <a:t>Tuesday</a:t>
            </a:r>
            <a:r>
              <a:rPr lang="en-US" altLang="zh-CN" sz="2400" dirty="0" smtClean="0"/>
              <a:t>, </a:t>
            </a:r>
            <a:r>
              <a:rPr lang="en-US" altLang="zh-CN" sz="2400" dirty="0" smtClean="0"/>
              <a:t>January 17, 2017 13:30 </a:t>
            </a:r>
            <a:r>
              <a:rPr lang="en-US" altLang="zh-CN" sz="2400" dirty="0" smtClean="0"/>
              <a:t>– </a:t>
            </a:r>
            <a:r>
              <a:rPr lang="en-US" altLang="zh-CN" sz="2400" dirty="0" smtClean="0"/>
              <a:t>15:30</a:t>
            </a:r>
            <a:endParaRPr lang="en-US" altLang="zh-CN" sz="2400" dirty="0" smtClean="0"/>
          </a:p>
          <a:p>
            <a:pPr lvl="1">
              <a:lnSpc>
                <a:spcPct val="90000"/>
              </a:lnSpc>
            </a:pPr>
            <a:r>
              <a:rPr lang="en-US" altLang="zh-CN" sz="2000" dirty="0" smtClean="0"/>
              <a:t>Resolution for comments received from </a:t>
            </a:r>
            <a:r>
              <a:rPr lang="en-US" altLang="zh-CN" sz="2000" dirty="0" err="1" smtClean="0"/>
              <a:t>LB226</a:t>
            </a:r>
            <a:r>
              <a:rPr lang="en-US" altLang="zh-CN" sz="2000" dirty="0" smtClean="0"/>
              <a:t> </a:t>
            </a:r>
          </a:p>
          <a:p>
            <a:pPr lvl="1">
              <a:lnSpc>
                <a:spcPct val="90000"/>
              </a:lnSpc>
            </a:pP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8</a:t>
            </a:fld>
            <a:endParaRPr lang="en-US" altLang="zh-CN"/>
          </a:p>
        </p:txBody>
      </p:sp>
      <p:sp>
        <p:nvSpPr>
          <p:cNvPr id="39942" name="Date Placeholder 3"/>
          <p:cNvSpPr>
            <a:spLocks noGrp="1"/>
          </p:cNvSpPr>
          <p:nvPr>
            <p:ph type="dt" sz="quarter" idx="10"/>
          </p:nvPr>
        </p:nvSpPr>
        <p:spPr>
          <a:xfrm>
            <a:off x="696913" y="333375"/>
            <a:ext cx="134011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Thursday</a:t>
            </a:r>
            <a:r>
              <a:rPr lang="en-US" altLang="zh-CN" sz="2400" dirty="0" smtClean="0"/>
              <a:t>, </a:t>
            </a:r>
            <a:r>
              <a:rPr lang="en-US" altLang="zh-CN" sz="2400" dirty="0" smtClean="0"/>
              <a:t>January 19, </a:t>
            </a:r>
            <a:r>
              <a:rPr lang="en-US" altLang="zh-CN" sz="2400" dirty="0" smtClean="0"/>
              <a:t>2016</a:t>
            </a:r>
            <a:r>
              <a:rPr lang="en-US" altLang="zh-CN" sz="2000" dirty="0" smtClean="0"/>
              <a:t> </a:t>
            </a:r>
            <a:r>
              <a:rPr lang="en-US" altLang="zh-CN" sz="2400" dirty="0" smtClean="0"/>
              <a:t> </a:t>
            </a:r>
            <a:r>
              <a:rPr lang="en-US" altLang="zh-CN" sz="2400" dirty="0" smtClean="0"/>
              <a:t>10:30 </a:t>
            </a:r>
            <a:r>
              <a:rPr lang="en-US" altLang="zh-CN" sz="2400" dirty="0"/>
              <a:t>– </a:t>
            </a:r>
            <a:r>
              <a:rPr lang="en-US" altLang="zh-CN" sz="2400" dirty="0" smtClean="0"/>
              <a:t>12:30</a:t>
            </a:r>
            <a:endParaRPr lang="en-US" altLang="zh-CN" sz="2000" dirty="0"/>
          </a:p>
          <a:p>
            <a:pPr lvl="1">
              <a:lnSpc>
                <a:spcPct val="90000"/>
              </a:lnSpc>
            </a:pPr>
            <a:r>
              <a:rPr lang="en-US" altLang="zh-CN" sz="2000" dirty="0" smtClean="0"/>
              <a:t>Resolution for comments received from </a:t>
            </a:r>
            <a:r>
              <a:rPr lang="en-US" altLang="zh-CN" sz="2000" dirty="0" err="1" smtClean="0"/>
              <a:t>LB226</a:t>
            </a:r>
            <a:r>
              <a:rPr lang="en-US" altLang="zh-CN" sz="2000" dirty="0" smtClean="0"/>
              <a:t> </a:t>
            </a:r>
          </a:p>
          <a:p>
            <a:pPr lvl="1">
              <a:lnSpc>
                <a:spcPct val="90000"/>
              </a:lnSpc>
            </a:pPr>
            <a:r>
              <a:rPr lang="en-US" altLang="zh-CN" sz="2000" dirty="0" smtClean="0">
                <a:cs typeface="Arial" panose="020B0604020202020204" pitchFamily="34" charset="0"/>
              </a:rPr>
              <a:t>Discussion </a:t>
            </a:r>
            <a:r>
              <a:rPr lang="en-US" altLang="zh-CN" sz="2000" dirty="0" smtClean="0">
                <a:cs typeface="Arial" panose="020B0604020202020204" pitchFamily="34" charset="0"/>
              </a:rPr>
              <a:t>on conditional </a:t>
            </a:r>
            <a:r>
              <a:rPr lang="en-US" altLang="zh-CN" sz="2000" dirty="0" smtClean="0">
                <a:cs typeface="Arial" panose="020B0604020202020204" pitchFamily="34" charset="0"/>
              </a:rPr>
              <a:t>Sponsor Ballot Initial</a:t>
            </a:r>
            <a:endParaRPr lang="en-US" altLang="zh-CN" sz="2000" dirty="0" smtClean="0"/>
          </a:p>
          <a:p>
            <a:pPr lvl="1">
              <a:lnSpc>
                <a:spcPct val="90000"/>
              </a:lnSpc>
            </a:pPr>
            <a:r>
              <a:rPr lang="en-US" altLang="zh-CN" sz="2000" dirty="0" smtClean="0">
                <a:cs typeface="Arial" panose="020B0604020202020204" pitchFamily="34" charset="0"/>
              </a:rPr>
              <a:t>Timeline update</a:t>
            </a:r>
          </a:p>
          <a:p>
            <a:pPr lvl="1">
              <a:lnSpc>
                <a:spcPct val="90000"/>
              </a:lnSpc>
            </a:pPr>
            <a:r>
              <a:rPr lang="en-US" altLang="zh-CN" sz="2000" dirty="0" smtClean="0">
                <a:cs typeface="Arial" panose="020B0604020202020204" pitchFamily="34" charset="0"/>
              </a:rPr>
              <a:t>Motion</a:t>
            </a:r>
            <a:endParaRPr lang="en-US" altLang="zh-CN" sz="2000" dirty="0">
              <a:sym typeface="Wingdings" panose="05000000000000000000" pitchFamily="2" charset="2"/>
            </a:endParaRPr>
          </a:p>
          <a:p>
            <a:pPr lvl="1"/>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March 2017 </a:t>
            </a:r>
            <a:r>
              <a:rPr lang="en-US" altLang="zh-CN" sz="2000" dirty="0" smtClean="0">
                <a:cs typeface="Arial" panose="020B0604020202020204" pitchFamily="34" charset="0"/>
                <a:sym typeface="Wingdings" panose="05000000000000000000" pitchFamily="2" charset="2"/>
              </a:rPr>
              <a:t>meeting</a:t>
            </a:r>
          </a:p>
          <a:p>
            <a:pPr lvl="1"/>
            <a:r>
              <a:rPr lang="en-US" altLang="zh-CN" sz="2000" dirty="0" smtClean="0"/>
              <a:t>Conference call time</a:t>
            </a:r>
            <a:endParaRPr lang="en-US"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January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122229</TotalTime>
  <Words>905</Words>
  <Application>Microsoft Office PowerPoint</Application>
  <PresentationFormat>全屏显示(4:3)</PresentationFormat>
  <Paragraphs>149</Paragraphs>
  <Slides>10</Slides>
  <Notes>10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2"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Resources – URLs</vt:lpstr>
      <vt:lpstr>Agenda Items for the Week</vt:lpstr>
      <vt:lpstr>IEEE 802.11aj Agenda for the Week</vt:lpstr>
      <vt:lpstr>IEEE 802.11aj Agenda for the Week</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LocalAccount</cp:lastModifiedBy>
  <cp:revision>3674</cp:revision>
  <cp:lastPrinted>1998-02-10T13:28:06Z</cp:lastPrinted>
  <dcterms:created xsi:type="dcterms:W3CDTF">2007-04-17T18:10:23Z</dcterms:created>
  <dcterms:modified xsi:type="dcterms:W3CDTF">2016-12-08T02:48:32Z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ies>
</file>