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6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802.11-16/1551r0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2016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November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</a:t>
            </a:r>
            <a:r>
              <a:rPr lang="en-AU" dirty="0"/>
              <a:t>San Antonio in Nov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achievements in San Antonio in Nov 2016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39 standards in the PSDO pipeline</a:t>
            </a:r>
          </a:p>
          <a:p>
            <a:pPr lvl="2"/>
            <a:r>
              <a:rPr lang="en-AU" dirty="0" smtClean="0"/>
              <a:t>Resolved IEEE 802.1Qcd 60 day ballot comments</a:t>
            </a:r>
            <a:r>
              <a:rPr lang="en-AU" dirty="0"/>
              <a:t> </a:t>
            </a:r>
            <a:endParaRPr lang="en-AU" dirty="0" smtClean="0"/>
          </a:p>
          <a:p>
            <a:pPr lvl="2"/>
            <a:r>
              <a:rPr lang="en-AU" dirty="0"/>
              <a:t>Resolved IEEE 802.3bw </a:t>
            </a:r>
            <a:r>
              <a:rPr lang="en-AU" dirty="0" smtClean="0"/>
              <a:t>60 </a:t>
            </a:r>
            <a:r>
              <a:rPr lang="en-AU" dirty="0"/>
              <a:t>day ballot </a:t>
            </a:r>
            <a:r>
              <a:rPr lang="en-AU" dirty="0" smtClean="0"/>
              <a:t>comments</a:t>
            </a:r>
          </a:p>
          <a:p>
            <a:pPr lvl="2"/>
            <a:r>
              <a:rPr lang="en-AU" dirty="0"/>
              <a:t>Resolved IEEE </a:t>
            </a:r>
            <a:r>
              <a:rPr lang="en-AU" dirty="0" smtClean="0"/>
              <a:t>802.15.3 </a:t>
            </a:r>
            <a:r>
              <a:rPr lang="en-AU" dirty="0"/>
              <a:t>60 day ballot </a:t>
            </a:r>
            <a:r>
              <a:rPr lang="en-AU" dirty="0" smtClean="0"/>
              <a:t>comments</a:t>
            </a:r>
          </a:p>
          <a:p>
            <a:pPr lvl="1"/>
            <a:r>
              <a:rPr lang="en-AU" dirty="0" smtClean="0"/>
              <a:t>Considered ways of encouraging the China NB to provide more detail on their concerns related to 802.1X security</a:t>
            </a:r>
          </a:p>
          <a:p>
            <a:pPr lvl="1"/>
            <a:r>
              <a:rPr lang="en-AU" dirty="0"/>
              <a:t>Considered ways of encouraging </a:t>
            </a:r>
            <a:r>
              <a:rPr lang="en-AU" dirty="0" smtClean="0"/>
              <a:t>NBs to vote yes or no rather tan abstain</a:t>
            </a:r>
          </a:p>
          <a:p>
            <a:pPr lvl="1"/>
            <a:r>
              <a:rPr lang="en-AU" dirty="0" smtClean="0"/>
              <a:t>Agreed to start sending corrigenda into special PSDO process</a:t>
            </a:r>
          </a:p>
          <a:p>
            <a:pPr lvl="1"/>
            <a:r>
              <a:rPr lang="en-AU" dirty="0" smtClean="0"/>
              <a:t>Issued call to WG Chairs for status updates in Jan 2017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</a:t>
            </a:r>
            <a:r>
              <a:rPr lang="en-AU" dirty="0" smtClean="0"/>
              <a:t>SC mainly focused on executing the PSDO process in </a:t>
            </a:r>
            <a:r>
              <a:rPr lang="en-AU" dirty="0"/>
              <a:t>San Antonio in Nov 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in Atlanta in </a:t>
            </a:r>
            <a:r>
              <a:rPr lang="en-AU" smtClean="0"/>
              <a:t>Jan 2017</a:t>
            </a:r>
            <a:endParaRPr lang="en-AU" dirty="0" smtClean="0"/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Issue invitation to China NB to provide more detail on their concerns related to 802.1X security</a:t>
            </a:r>
          </a:p>
          <a:p>
            <a:pPr lvl="1"/>
            <a:r>
              <a:rPr lang="en-AU" dirty="0" smtClean="0"/>
              <a:t>Reach out to NBs to understand why an increasing number are abstaining</a:t>
            </a:r>
          </a:p>
          <a:p>
            <a:pPr lvl="1"/>
            <a:r>
              <a:rPr lang="en-AU" dirty="0" smtClean="0"/>
              <a:t>Prepare for SC6 meeting in Feb 2017</a:t>
            </a:r>
          </a:p>
          <a:p>
            <a:pPr lvl="2"/>
            <a:r>
              <a:rPr lang="en-AU" dirty="0" smtClean="0"/>
              <a:t>Review WG status updates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254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Standing Committee Nov 2016 closing report</vt:lpstr>
      <vt:lpstr>The IEEE 802 JTC1 SC mainly focused on executing the PSDO process in San Antonio in Nov 2016</vt:lpstr>
      <vt:lpstr>The IEEE 802 JTC1 SC mainly focused on executing the PSDO process in San Antonio in Nov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2016-11-11T02:28:04Z</dcterms:modified>
</cp:coreProperties>
</file>