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802.11-16/1548r0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Nov. </a:t>
            </a:r>
            <a:r>
              <a:rPr lang="en-US" altLang="en-US" sz="2800" dirty="0" smtClean="0"/>
              <a:t>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Nov. 2016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3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San Antonio meeting</a:t>
            </a:r>
            <a:r>
              <a:rPr lang="en-US" dirty="0"/>
              <a:t>, </a:t>
            </a:r>
            <a:r>
              <a:rPr lang="en-US" dirty="0" smtClean="0"/>
              <a:t>Nov. </a:t>
            </a:r>
            <a:r>
              <a:rPr lang="en-US" dirty="0"/>
              <a:t>2016.</a:t>
            </a:r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Reviewed and approved 3GPP Liaison letter on WLAN RTT accuracy. 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adopted text to Spec. Framework on protocol elementary stages: discovery, negotiation and measurement exchange. 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technical submissions on measurement exchange, negotiation and secured location.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Set </a:t>
            </a:r>
            <a:r>
              <a:rPr lang="en-US" b="0" dirty="0" err="1"/>
              <a:t>telecon</a:t>
            </a:r>
            <a:r>
              <a:rPr lang="en-US" b="0" dirty="0"/>
              <a:t> times and goals for Nov. meeting.</a:t>
            </a:r>
          </a:p>
          <a:p>
            <a:pPr marL="609600" indent="-609600"/>
            <a:endParaRPr lang="en-US" b="0" dirty="0"/>
          </a:p>
          <a:p>
            <a:pPr marL="609600" indent="-609600"/>
            <a:r>
              <a:rPr lang="en-US" b="0" dirty="0"/>
              <a:t>Agenda: See </a:t>
            </a:r>
            <a:r>
              <a:rPr lang="en-US" b="0" dirty="0" smtClean="0"/>
              <a:t>11-16/1309r5.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23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January </a:t>
            </a:r>
            <a:r>
              <a:rPr lang="en-US" dirty="0"/>
              <a:t>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Continue </a:t>
            </a:r>
            <a:r>
              <a:rPr lang="en-US" altLang="en-US" b="0" dirty="0" smtClean="0"/>
              <a:t>development of FRD and SFD development</a:t>
            </a:r>
            <a:r>
              <a:rPr lang="en-US" altLang="en-US" b="0" dirty="0"/>
              <a:t>.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Review </a:t>
            </a:r>
            <a:r>
              <a:rPr lang="en-US" altLang="en-US" b="0" dirty="0"/>
              <a:t>technical submissions on measurement phase approaches, negotiation phase, adaptation to 11ax MU mode and secured location schemes. </a:t>
            </a:r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/>
              <a:t>Nov. </a:t>
            </a:r>
            <a:r>
              <a:rPr lang="en-US" altLang="en-US" dirty="0" smtClean="0"/>
              <a:t>30th </a:t>
            </a:r>
            <a:r>
              <a:rPr lang="en-US" altLang="en-US" dirty="0"/>
              <a:t>10:00AM ET for 1hr.</a:t>
            </a:r>
          </a:p>
          <a:p>
            <a:pPr marL="0" indent="0">
              <a:buNone/>
            </a:pPr>
            <a:r>
              <a:rPr lang="en-US" altLang="en-US" b="0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41346</TotalTime>
  <Words>200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Nov. Closing Report</vt:lpstr>
      <vt:lpstr>Abstract</vt:lpstr>
      <vt:lpstr>Work Completed This Week</vt:lpstr>
      <vt:lpstr>Goals For The January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399</cp:revision>
  <cp:lastPrinted>1601-01-01T00:00:00Z</cp:lastPrinted>
  <dcterms:created xsi:type="dcterms:W3CDTF">2015-08-09T12:22:17Z</dcterms:created>
  <dcterms:modified xsi:type="dcterms:W3CDTF">2016-11-10T22:51:56Z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