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83" r:id="rId5"/>
    <p:sldId id="273" r:id="rId6"/>
    <p:sldId id="272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8" autoAdjust="0"/>
    <p:restoredTop sz="86380" autoAdjust="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3429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854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4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4525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27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19970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802.11-16/1546r0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November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10-05-00ax-tgax-november-2016-meeting-agenda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November 2016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2016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2016-11-11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Document" r:id="rId4" imgW="8610834" imgH="2617202" progId="Word.Document.8">
                  <p:embed/>
                </p:oleObj>
              </mc:Choice>
              <mc:Fallback>
                <p:oleObj name="Document" r:id="rId4" imgW="8610834" imgH="2617202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November 2016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</a:t>
            </a:r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2016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114800"/>
          </a:xfrm>
        </p:spPr>
        <p:txBody>
          <a:bodyPr/>
          <a:lstStyle/>
          <a:p>
            <a:r>
              <a:rPr lang="en-CA" sz="2000" dirty="0" smtClean="0"/>
              <a:t>The TG completed the discussion of </a:t>
            </a:r>
            <a:r>
              <a:rPr lang="en-CA" sz="2000" dirty="0" smtClean="0"/>
              <a:t>all the submissions received</a:t>
            </a:r>
            <a:r>
              <a:rPr lang="en-CA" sz="1800" dirty="0" smtClean="0"/>
              <a:t>.</a:t>
            </a:r>
            <a:endParaRPr lang="en-CA" sz="1800" dirty="0" smtClean="0"/>
          </a:p>
          <a:p>
            <a:r>
              <a:rPr lang="en-CA" sz="2000" dirty="0" smtClean="0"/>
              <a:t>Completed resolution of most of the comments received on draft D0.1</a:t>
            </a:r>
          </a:p>
          <a:p>
            <a:r>
              <a:rPr lang="en-CA" sz="2000" dirty="0" smtClean="0"/>
              <a:t>Passed a motion to prepare draft D1.0 and start 30-day WG LB</a:t>
            </a:r>
            <a:endParaRPr lang="en-CA" sz="2000" dirty="0" smtClean="0"/>
          </a:p>
          <a:p>
            <a:r>
              <a:rPr lang="en-CA" sz="2000" dirty="0" smtClean="0"/>
              <a:t>Agenda and motions are available at</a:t>
            </a:r>
            <a:r>
              <a:rPr lang="en-CA" sz="2000" dirty="0"/>
              <a:t>: </a:t>
            </a:r>
            <a:r>
              <a:rPr lang="en-CA" sz="2000" dirty="0">
                <a:hlinkClick r:id="rId3"/>
              </a:rPr>
              <a:t>https://</a:t>
            </a:r>
            <a:r>
              <a:rPr lang="en-CA" sz="2000" dirty="0" smtClean="0">
                <a:hlinkClick r:id="rId3"/>
              </a:rPr>
              <a:t>mentor.ieee.org/802.11/dcn/16/11-16-1310-05-00ax-tgax-november-2016-meeting-agenda.ppt</a:t>
            </a:r>
            <a:r>
              <a:rPr lang="en-CA" sz="2000" dirty="0" smtClean="0"/>
              <a:t> </a:t>
            </a:r>
            <a:endParaRPr lang="en-CA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November 2016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2017 </a:t>
            </a:r>
            <a:r>
              <a:rPr lang="en-US" dirty="0" smtClean="0"/>
              <a:t>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US" sz="2800" dirty="0" smtClean="0"/>
              <a:t>Start resolution of comments on draft D1.0</a:t>
            </a:r>
            <a:endParaRPr lang="en-US" sz="2800" dirty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November 2016</a:t>
            </a:r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en-US" dirty="0" smtClean="0"/>
              <a:t>Dec. 1, 8, and 15		21:00 	ET	2hrs</a:t>
            </a:r>
          </a:p>
          <a:p>
            <a:r>
              <a:rPr lang="en-US" altLang="en-US" dirty="0" smtClean="0"/>
              <a:t>January 5, 2017		11:00 	ET	2hrs</a:t>
            </a:r>
          </a:p>
          <a:p>
            <a:r>
              <a:rPr lang="en-US" altLang="en-US" dirty="0" smtClean="0"/>
              <a:t>January 12, 2017		20:00	ET	2hrs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2455</TotalTime>
  <Words>208</Words>
  <Application>Microsoft Office PowerPoint</Application>
  <PresentationFormat>On-screen Show (4:3)</PresentationFormat>
  <Paragraphs>51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SimSun</vt:lpstr>
      <vt:lpstr>Arial</vt:lpstr>
      <vt:lpstr>Calibri</vt:lpstr>
      <vt:lpstr>Times New Roman</vt:lpstr>
      <vt:lpstr>802-11-Submission</vt:lpstr>
      <vt:lpstr>Custom Design</vt:lpstr>
      <vt:lpstr>Document</vt:lpstr>
      <vt:lpstr>TGax November 2016 Closing Report</vt:lpstr>
      <vt:lpstr>Abstract</vt:lpstr>
      <vt:lpstr>Work Completed</vt:lpstr>
      <vt:lpstr>January 2017 Goals</vt:lpstr>
      <vt:lpstr>Conference Call Times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AboulMagd</cp:lastModifiedBy>
  <cp:revision>356</cp:revision>
  <cp:lastPrinted>1998-02-10T13:28:06Z</cp:lastPrinted>
  <dcterms:created xsi:type="dcterms:W3CDTF">2008-11-13T20:03:38Z</dcterms:created>
  <dcterms:modified xsi:type="dcterms:W3CDTF">2016-11-10T22:18:14Z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1469747025</vt:lpwstr>
  </property>
</Properties>
</file>