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5" r:id="rId2"/>
    <p:sldId id="269" r:id="rId3"/>
    <p:sldId id="268" r:id="rId4"/>
    <p:sldId id="270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9" d="100"/>
          <a:sy n="69" d="100"/>
        </p:scale>
        <p:origin x="534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2016	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802.11-16/1542r0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2016</a:t>
            </a:r>
            <a:endParaRPr lang="en-GB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646113"/>
            <a:ext cx="8724900" cy="1066800"/>
          </a:xfrm>
          <a:noFill/>
        </p:spPr>
        <p:txBody>
          <a:bodyPr/>
          <a:lstStyle/>
          <a:p>
            <a:r>
              <a:rPr lang="en-US" altLang="en-US" sz="2800" dirty="0" smtClean="0"/>
              <a:t>AANI SC Closing Report </a:t>
            </a:r>
            <a:r>
              <a:rPr lang="en-US" altLang="en-US" sz="2800" dirty="0" smtClean="0"/>
              <a:t>November</a:t>
            </a:r>
            <a:endParaRPr lang="en-US" altLang="en-US" sz="2800" dirty="0" smtClean="0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 smtClean="0"/>
              <a:t>Date:</a:t>
            </a:r>
            <a:r>
              <a:rPr lang="en-US" altLang="en-US" sz="2000" b="0" kern="0" dirty="0" smtClean="0"/>
              <a:t> 2016-11-11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843769"/>
              </p:ext>
            </p:extLst>
          </p:nvPr>
        </p:nvGraphicFramePr>
        <p:xfrm>
          <a:off x="515938" y="2359025"/>
          <a:ext cx="8037512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Document" r:id="rId3" imgW="8253286" imgH="2534496" progId="Word.Document.8">
                  <p:embed/>
                </p:oleObj>
              </mc:Choice>
              <mc:Fallback>
                <p:oleObj name="Document" r:id="rId3" imgW="8253286" imgH="253449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359025"/>
                        <a:ext cx="8037512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2016</a:t>
            </a:r>
            <a:endParaRPr lang="en-GB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838200" y="8382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Abstract</a:t>
            </a:r>
            <a:endParaRPr lang="en-US" kern="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25500" y="2132806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kern="0" dirty="0" smtClean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 smtClean="0"/>
              <a:t>November 2016 Meeting in San Antonio, TX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88449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smtClean="0"/>
              <a:t>802.11 AANI SC – November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494" y="1340142"/>
            <a:ext cx="8383624" cy="5135271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b="1" dirty="0">
                <a:cs typeface="+mn-cs"/>
              </a:rPr>
              <a:t>Meeting </a:t>
            </a:r>
            <a:r>
              <a:rPr lang="en-US" altLang="en-US" b="1" dirty="0" smtClean="0">
                <a:cs typeface="+mn-cs"/>
              </a:rPr>
              <a:t>Goals: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sz="1800" b="1" dirty="0" smtClean="0">
                <a:cs typeface="+mn-cs"/>
              </a:rPr>
              <a:t>Discuss </a:t>
            </a:r>
            <a:r>
              <a:rPr lang="en-US" altLang="en-US" sz="1800" b="1" dirty="0">
                <a:cs typeface="+mn-cs"/>
              </a:rPr>
              <a:t>802.11 </a:t>
            </a:r>
            <a:r>
              <a:rPr lang="en-US" altLang="en-US" sz="1800" b="1" dirty="0" smtClean="0">
                <a:cs typeface="+mn-cs"/>
              </a:rPr>
              <a:t>activity in IC for </a:t>
            </a:r>
            <a:r>
              <a:rPr lang="en-US" altLang="en-US" sz="1800" b="1" dirty="0">
                <a:cs typeface="+mn-cs"/>
              </a:rPr>
              <a:t>“IEEE “5G</a:t>
            </a:r>
            <a:r>
              <a:rPr lang="en-US" altLang="en-US" sz="1800" b="1" dirty="0" smtClean="0">
                <a:cs typeface="+mn-cs"/>
              </a:rPr>
              <a:t>”  </a:t>
            </a:r>
            <a:r>
              <a:rPr lang="en-US" altLang="en-US" sz="1800" b="1" dirty="0">
                <a:cs typeface="+mn-cs"/>
              </a:rPr>
              <a:t>Specification”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sz="1800" b="1" dirty="0">
                <a:cs typeface="+mn-cs"/>
              </a:rPr>
              <a:t>Continue to define/promote engagement with 3GPP RAN and </a:t>
            </a:r>
            <a:r>
              <a:rPr lang="en-US" altLang="en-US" sz="1800" b="1" dirty="0" smtClean="0">
                <a:cs typeface="+mn-cs"/>
              </a:rPr>
              <a:t>SA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sz="1800" b="1" dirty="0" smtClean="0">
                <a:cs typeface="+mn-cs"/>
              </a:rPr>
              <a:t>Send reply </a:t>
            </a:r>
            <a:r>
              <a:rPr lang="en-US" altLang="en-US" sz="1800" b="1" dirty="0">
                <a:cs typeface="+mn-cs"/>
              </a:rPr>
              <a:t>liaison to </a:t>
            </a:r>
            <a:r>
              <a:rPr lang="en-US" altLang="en-US" sz="1800" b="1" dirty="0" smtClean="0">
                <a:cs typeface="+mn-cs"/>
              </a:rPr>
              <a:t>RAN2 on “Throughput” (</a:t>
            </a:r>
            <a:r>
              <a:rPr lang="en-US" sz="1800" b="1" dirty="0" smtClean="0">
                <a:cs typeface="+mn-cs"/>
              </a:rPr>
              <a:t>11-16/1384r0)  </a:t>
            </a:r>
            <a:endParaRPr lang="en-US" altLang="en-US" sz="1800" b="1" dirty="0">
              <a:cs typeface="+mn-cs"/>
            </a:endParaRPr>
          </a:p>
          <a:p>
            <a:pPr marL="57150" indent="0"/>
            <a:r>
              <a:rPr lang="en-US" dirty="0" smtClean="0"/>
              <a:t>Meeting Activity: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Reported on 3GPP replies to 802.11 LS (11-16/1101r10)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Straw Polled interest in new LS to 3GPP RAN and SA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b="1" dirty="0" smtClean="0">
                <a:cs typeface="+mn-cs"/>
              </a:rPr>
              <a:t>Polls indicated some support: 8/0/19 and 7/0/14, respectively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Discussed Industrial  projects </a:t>
            </a:r>
            <a:r>
              <a:rPr lang="en-US" dirty="0" smtClean="0"/>
              <a:t>- informative - no </a:t>
            </a:r>
            <a:r>
              <a:rPr lang="en-US" dirty="0"/>
              <a:t>conclusions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Reply </a:t>
            </a:r>
            <a:r>
              <a:rPr lang="en-US" dirty="0"/>
              <a:t>liaison to RAN2 draft created – still being discussed, </a:t>
            </a:r>
            <a:r>
              <a:rPr lang="en-US" dirty="0" smtClean="0"/>
              <a:t>not agreed, plan </a:t>
            </a:r>
            <a:r>
              <a:rPr lang="en-US" dirty="0"/>
              <a:t>competition @ January meeting.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738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smtClean="0"/>
              <a:t>802.11 AANI SC –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494" y="1326287"/>
            <a:ext cx="8383624" cy="513527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Teleconferences all at </a:t>
            </a:r>
            <a:r>
              <a:rPr lang="en-US" altLang="en-US" sz="2800" dirty="0"/>
              <a:t>@ 10:00 </a:t>
            </a:r>
            <a:r>
              <a:rPr lang="en-US" altLang="en-US" sz="2800" dirty="0" smtClean="0"/>
              <a:t>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Thursday 1 December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Thursday 15 December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Thursday </a:t>
            </a:r>
            <a:r>
              <a:rPr lang="en-US" altLang="en-US" sz="2400" b="1" dirty="0"/>
              <a:t>5 January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/>
              <a:t> Meeting plans for January</a:t>
            </a:r>
            <a:r>
              <a:rPr lang="en-US" altLang="en-US" sz="2800" dirty="0" smtClean="0"/>
              <a:t>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Two meeting </a:t>
            </a:r>
            <a:r>
              <a:rPr lang="en-US" altLang="en-US" sz="2400" b="1" smtClean="0"/>
              <a:t>slots planned </a:t>
            </a:r>
            <a:endParaRPr lang="en-US" altLang="en-US" sz="2400" b="1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Complete liaison </a:t>
            </a:r>
            <a:r>
              <a:rPr lang="en-US" altLang="en-US" sz="2400" b="1" dirty="0"/>
              <a:t>to RAN2 on “Throughput” (</a:t>
            </a:r>
            <a:r>
              <a:rPr lang="en-US" sz="2400" b="1" dirty="0"/>
              <a:t>11-16/1384r0</a:t>
            </a:r>
            <a:r>
              <a:rPr lang="en-US" sz="2400" b="1" dirty="0" smtClean="0"/>
              <a:t>), current draft in 11-16/1510r1  </a:t>
            </a:r>
            <a:endParaRPr lang="en-US" altLang="en-US" sz="24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Create draft liaisons to 3GPP RAN and SA to define/promote engagement </a:t>
            </a:r>
            <a:endParaRPr lang="en-US" sz="2400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/>
              <a:t>Continue to report on 802.1CF OmniRAN – Industrial Connections activity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65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1397</TotalTime>
  <Words>236</Words>
  <Application>Microsoft Office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Arial</vt:lpstr>
      <vt:lpstr>Times New Roman</vt:lpstr>
      <vt:lpstr>Office Theme</vt:lpstr>
      <vt:lpstr>Document</vt:lpstr>
      <vt:lpstr>AANI SC Closing Report November</vt:lpstr>
      <vt:lpstr>PowerPoint Presentation</vt:lpstr>
      <vt:lpstr>802.11 AANI SC – November 2016</vt:lpstr>
      <vt:lpstr>802.11 AANI SC – Plans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AANI SC Snapshot 2016-09</dc:title>
  <dc:creator>Levy, Joseph S</dc:creator>
  <cp:lastModifiedBy>Levy, Joseph S</cp:lastModifiedBy>
  <cp:revision>22</cp:revision>
  <cp:lastPrinted>1601-01-01T00:00:00Z</cp:lastPrinted>
  <dcterms:created xsi:type="dcterms:W3CDTF">2016-08-30T19:34:50Z</dcterms:created>
  <dcterms:modified xsi:type="dcterms:W3CDTF">2016-11-10T21:30:28Z</dcterms:modified>
</cp:coreProperties>
</file>