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802.11-16/1539r0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</a:t>
            </a:r>
            <a:r>
              <a:rPr lang="en-US" b="0" dirty="0" smtClean="0">
                <a:latin typeface="Times New Roman" charset="0"/>
              </a:rPr>
              <a:t>Plenary in November </a:t>
            </a:r>
            <a:r>
              <a:rPr lang="en-US" b="0" dirty="0" smtClean="0">
                <a:latin typeface="Times New Roman" charset="0"/>
              </a:rPr>
              <a:t>2016 in </a:t>
            </a:r>
            <a:r>
              <a:rPr lang="en-US" b="0" dirty="0" smtClean="0">
                <a:latin typeface="Times New Roman" charset="0"/>
              </a:rPr>
              <a:t>San Antonio</a:t>
            </a:r>
            <a:r>
              <a:rPr lang="en-US" b="0" dirty="0" smtClean="0">
                <a:latin typeface="Times New Roman" charset="0"/>
              </a:rPr>
              <a:t>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Responded to the Regulatory SC request to consider responding to the FCC 16-149 2016 Biennial Review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Decided to respond during the Reply Comments period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Request 1920-1930 MHz band rules be changed to support wider range of applications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Respond to an Comments received for FCC Part 15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Reviewed the terms of the revised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lobalstar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TLPS plan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Decided to assemble a regulatory calendar, with an emphasis on WRC-19 planning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Planned to provide IEEE 802 position paper on appropriate WRC-19 agenda items, per request 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Glenn Parsons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from developing countries’ regulators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Chair is directed to conduct, as necessary, teleconferences on Thursdays at 2:30pm ET through May 4,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John </a:t>
            </a:r>
            <a:r>
              <a:rPr lang="en-US" dirty="0" err="1"/>
              <a:t>Notor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MJ Lynch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Unanimous consent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4449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36347</TotalTime>
  <Words>225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Microsoft Word 97 - 2003 Document</vt:lpstr>
      <vt:lpstr>RR-TAG (802.18) to 802.11 Liaison Report</vt:lpstr>
      <vt:lpstr>Overview</vt:lpstr>
      <vt:lpstr>RR-TAG Actions Taken</vt:lpstr>
      <vt:lpstr>Approved Motion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1234</cp:revision>
  <cp:lastPrinted>1998-02-10T13:28:06Z</cp:lastPrinted>
  <dcterms:created xsi:type="dcterms:W3CDTF">2009-04-21T18:18:19Z</dcterms:created>
  <dcterms:modified xsi:type="dcterms:W3CDTF">2016-11-10T17:31:37Z</dcterms:modified>
</cp:coreProperties>
</file>