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2" r:id="rId5"/>
    <p:sldId id="283" r:id="rId6"/>
    <p:sldId id="287" r:id="rId7"/>
    <p:sldId id="285" r:id="rId8"/>
    <p:sldId id="28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802.11-16/1538r1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802.11-16/1538r1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802.11-16/1538r1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Hewlett Packard Enterprise</a:t>
            </a:r>
            <a:endParaRPr lang="en-US" smtClean="0"/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802.11-16/1538r1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Hewlett Packard Enterprise</a:t>
            </a:r>
            <a:endParaRPr lang="en-US" smtClean="0"/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802.11-16/1538r1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64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802.11-16/1538r1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802.11-16/1538r1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68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802.11-16/1538r1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0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802.11-16/1538r1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0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802.11-16/1538r1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i.org/news-events/events/1102-53-shades-of-re-d-six-months-to-g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San Antonio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2016-11-11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801843"/>
              </p:ext>
            </p:extLst>
          </p:nvPr>
        </p:nvGraphicFramePr>
        <p:xfrm>
          <a:off x="495300" y="3136900"/>
          <a:ext cx="77978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4" name="Document" r:id="rId4" imgW="8367708" imgH="2751467" progId="Word.Document.8">
                  <p:embed/>
                </p:oleObj>
              </mc:Choice>
              <mc:Fallback>
                <p:oleObj name="Document" r:id="rId4" imgW="8367708" imgH="2751467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797800" cy="256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Nov</a:t>
            </a:r>
            <a:r>
              <a:rPr lang="en-US" dirty="0" smtClean="0">
                <a:latin typeface="Times New Roman" charset="0"/>
              </a:rPr>
              <a:t>ember </a:t>
            </a:r>
            <a:r>
              <a:rPr lang="en-US" dirty="0" smtClean="0">
                <a:latin typeface="Times New Roman" charset="0"/>
              </a:rPr>
              <a:t>2016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San Antonio.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Administrative items </a:t>
            </a:r>
          </a:p>
          <a:p>
            <a:pPr eaLnBrk="1" hangingPunct="1"/>
            <a:r>
              <a:rPr lang="en-US" altLang="en-US" sz="2000" dirty="0"/>
              <a:t>Introduction</a:t>
            </a:r>
          </a:p>
          <a:p>
            <a:pPr eaLnBrk="1" hangingPunct="1"/>
            <a:r>
              <a:rPr lang="en-US" altLang="en-US" sz="2000" dirty="0"/>
              <a:t>Approve </a:t>
            </a:r>
            <a:r>
              <a:rPr lang="en-US" altLang="en-US" sz="2000" dirty="0" smtClean="0"/>
              <a:t>Warsaw minutes</a:t>
            </a:r>
            <a:endParaRPr lang="en-US" altLang="en-US" sz="2000" dirty="0"/>
          </a:p>
          <a:p>
            <a:pPr eaLnBrk="1" hangingPunct="1"/>
            <a:r>
              <a:rPr lang="en-US" altLang="en-US" sz="2000" dirty="0"/>
              <a:t>Discussion items</a:t>
            </a:r>
          </a:p>
          <a:p>
            <a:pPr lvl="1"/>
            <a:r>
              <a:rPr lang="en-US" altLang="en-US" sz="1800" dirty="0"/>
              <a:t>Regulatory work in progress</a:t>
            </a:r>
          </a:p>
          <a:p>
            <a:pPr lvl="1"/>
            <a:r>
              <a:rPr lang="en-US" altLang="en-US" sz="1800" dirty="0"/>
              <a:t>Status of completed work</a:t>
            </a:r>
          </a:p>
          <a:p>
            <a:pPr eaLnBrk="1" hangingPunct="1"/>
            <a:r>
              <a:rPr lang="en-US" altLang="en-US" sz="2000" dirty="0"/>
              <a:t>Actions required</a:t>
            </a:r>
          </a:p>
          <a:p>
            <a:pPr lvl="1" eaLnBrk="1" hangingPunct="1"/>
            <a:r>
              <a:rPr lang="en-US" altLang="en-US" sz="1600" dirty="0" smtClean="0"/>
              <a:t>TBD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/>
              <a:t>…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/>
              <a:t>AOB and Adjourn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Regulatory Updates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en-US" altLang="en-US" dirty="0"/>
              <a:t>ETSI BRAN and ERM TG11 updates</a:t>
            </a:r>
          </a:p>
          <a:p>
            <a:r>
              <a:rPr lang="en-US" altLang="en-US" dirty="0"/>
              <a:t>FCC WRC-19 Advisory Committee (WAC)</a:t>
            </a:r>
          </a:p>
          <a:p>
            <a:r>
              <a:rPr lang="en-US" altLang="en-US" dirty="0"/>
              <a:t>CEPT CPG PT-D</a:t>
            </a:r>
          </a:p>
          <a:p>
            <a:r>
              <a:rPr lang="en-US" altLang="en-US" dirty="0"/>
              <a:t>EU Radio Equipment Directive implications</a:t>
            </a:r>
          </a:p>
          <a:p>
            <a:r>
              <a:rPr lang="en-US" altLang="en-US" dirty="0"/>
              <a:t>FCC 16-149 2016 Biennial Review</a:t>
            </a:r>
          </a:p>
          <a:p>
            <a:r>
              <a:rPr lang="en-US" altLang="en-US" dirty="0"/>
              <a:t>ETSI RED workshop December 1</a:t>
            </a:r>
            <a:r>
              <a:rPr lang="en-US" altLang="en-US" baseline="30000" dirty="0"/>
              <a:t>st</a:t>
            </a:r>
            <a:endParaRPr lang="en-US" altLang="en-US" dirty="0"/>
          </a:p>
          <a:p>
            <a:pPr lvl="1"/>
            <a:r>
              <a:rPr lang="en-US" altLang="en-US" dirty="0">
                <a:hlinkClick r:id="rId3"/>
              </a:rPr>
              <a:t>http://www.etsi.org/news-events/events/1102-53-shades-of-re-d-six-months-to-go</a:t>
            </a:r>
            <a:r>
              <a:rPr lang="en-US" alt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Hewlett Packard Enterprise</a:t>
            </a:r>
            <a:endParaRPr lang="en-US" dirty="0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for 802.18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responding to the FCC 16-149 2016 Biennial Review Public Notice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20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Teleconferences, etc.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No more Regulatory SC teleconferences</a:t>
            </a:r>
          </a:p>
          <a:p>
            <a:r>
              <a:rPr lang="en-US" altLang="en-US" dirty="0" smtClean="0"/>
              <a:t>This is the final meeting of the Regulatory SC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End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To all of you who have contributed to the success of the Regulatory Standing Committee, Thank you!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C17F55F-EBD6-43F6-A7E1-199C69FB288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10315763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31986</TotalTime>
  <Words>311</Words>
  <Application>Microsoft Office PowerPoint</Application>
  <PresentationFormat>On-screen Show (4:3)</PresentationFormat>
  <Paragraphs>80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802.11/15 Regulatory SC San Antonio Closing Report</vt:lpstr>
      <vt:lpstr>Abstract</vt:lpstr>
      <vt:lpstr>Agenda</vt:lpstr>
      <vt:lpstr>Regulatory Updates</vt:lpstr>
      <vt:lpstr>Input for 802.18</vt:lpstr>
      <vt:lpstr>Teleconferences, etc.</vt:lpstr>
      <vt:lpstr>The End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Dorothy Stanley</cp:lastModifiedBy>
  <cp:revision>1272</cp:revision>
  <cp:lastPrinted>1998-02-10T13:28:06Z</cp:lastPrinted>
  <dcterms:created xsi:type="dcterms:W3CDTF">2009-04-21T18:18:19Z</dcterms:created>
  <dcterms:modified xsi:type="dcterms:W3CDTF">2016-11-11T03:07:28Z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