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46" autoAdjust="0"/>
    <p:restoredTop sz="94664" autoAdjust="0"/>
  </p:normalViewPr>
  <p:slideViewPr>
    <p:cSldViewPr>
      <p:cViewPr>
        <p:scale>
          <a:sx n="85" d="100"/>
          <a:sy n="85" d="100"/>
        </p:scale>
        <p:origin x="630" y="-17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823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802.11-16/1537r0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Guido R. Hiertz,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802.11-16/1537r0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Guido R. Hiertz,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802.11-16/1537r0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802.11-16/1537r0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err="1"/>
              <a:t>TGax</a:t>
            </a:r>
            <a:r>
              <a:rPr lang="en-US" noProof="0" dirty="0"/>
              <a:t> ad hoc meeting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/>
              <a:t>Date:</a:t>
            </a:r>
            <a:r>
              <a:rPr lang="en-US" sz="2000" b="0" noProof="0" dirty="0"/>
              <a:t> 2016-11-10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586115"/>
              </p:ext>
            </p:extLst>
          </p:nvPr>
        </p:nvGraphicFramePr>
        <p:xfrm>
          <a:off x="519113" y="2279650"/>
          <a:ext cx="8105775" cy="269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4" imgW="8248187" imgH="2748650" progId="Word.Document.8">
                  <p:embed/>
                </p:oleObj>
              </mc:Choice>
              <mc:Fallback>
                <p:oleObj name="Document" r:id="rId4" imgW="8248187" imgH="274865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9650"/>
                        <a:ext cx="8105775" cy="269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Ad hoc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In anticipation of the IEEE 802.11 Working Group (WG) approving to conduct a letter ballot (LB) on draft 1.0 of the proposed amendment IEEE 802.11ax we believe that Task Group 802.11ax (</a:t>
            </a:r>
            <a:r>
              <a:rPr lang="en-US" noProof="0" dirty="0" err="1"/>
              <a:t>TGax</a:t>
            </a:r>
            <a:r>
              <a:rPr lang="en-US" noProof="0" dirty="0"/>
              <a:t>) should hold an ad hoc meeting to start categorizing, debating, and addressing the comments that are expected to be submitted in response to the LB.</a:t>
            </a:r>
          </a:p>
          <a:p>
            <a:r>
              <a:rPr lang="en-US" noProof="0" dirty="0"/>
              <a:t>We believe that a three day ad hoc meeting prior to the IEEE 802.11 January 2017 meeting will be appropriate given the large membership of </a:t>
            </a:r>
            <a:r>
              <a:rPr lang="en-US" noProof="0" dirty="0" err="1"/>
              <a:t>TGax</a:t>
            </a:r>
            <a:r>
              <a:rPr lang="en-US" noProof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7102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Hosted by Ericsson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Ericsson offers hosting such meeting at its facilities in </a:t>
            </a:r>
            <a:r>
              <a:rPr lang="en-US" dirty="0"/>
              <a:t>Stockholm</a:t>
            </a:r>
            <a:r>
              <a:rPr lang="en-US" noProof="0" dirty="0"/>
              <a:t> (</a:t>
            </a:r>
            <a:r>
              <a:rPr lang="en-US" noProof="0" dirty="0" err="1"/>
              <a:t>Kista</a:t>
            </a:r>
            <a:r>
              <a:rPr lang="en-US" noProof="0" dirty="0"/>
              <a:t>), Sweden. </a:t>
            </a:r>
            <a:r>
              <a:rPr lang="en-US" dirty="0"/>
              <a:t>In agreement with </a:t>
            </a:r>
            <a:r>
              <a:rPr lang="en-US" dirty="0" err="1"/>
              <a:t>TGax</a:t>
            </a:r>
            <a:r>
              <a:rPr lang="en-US" dirty="0"/>
              <a:t>’ current ways of working Ericsson will provide two separate meeting rooms sufficient for hosting more than 160 attendees.</a:t>
            </a:r>
          </a:p>
          <a:p>
            <a:r>
              <a:rPr lang="en-US" dirty="0"/>
              <a:t>Stockholm </a:t>
            </a:r>
            <a:r>
              <a:rPr lang="en-US" dirty="0" err="1"/>
              <a:t>Arlanda</a:t>
            </a:r>
            <a:r>
              <a:rPr lang="en-US" dirty="0"/>
              <a:t> Airport provides a wide range of international connections making it convenient for attendees of the proposed ad hoc meeting to travel to.</a:t>
            </a:r>
            <a:r>
              <a:rPr lang="en-US" noProof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902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Moved to approve a </a:t>
            </a:r>
            <a:r>
              <a:rPr lang="en-US" noProof="0" dirty="0" err="1"/>
              <a:t>TGax</a:t>
            </a:r>
            <a:r>
              <a:rPr lang="en-US" noProof="0" dirty="0"/>
              <a:t> ad hoc meeting beginning</a:t>
            </a:r>
            <a:br>
              <a:rPr lang="en-US" dirty="0"/>
            </a:br>
            <a:r>
              <a:rPr lang="en-US" dirty="0"/>
              <a:t>2017-01-11</a:t>
            </a:r>
            <a:endParaRPr lang="en-US" noProof="0" dirty="0"/>
          </a:p>
          <a:p>
            <a:r>
              <a:rPr lang="en-US" dirty="0"/>
              <a:t>until</a:t>
            </a:r>
          </a:p>
          <a:p>
            <a:r>
              <a:rPr lang="en-US" noProof="0" dirty="0"/>
              <a:t>	2017-01-13</a:t>
            </a:r>
          </a:p>
          <a:p>
            <a:r>
              <a:rPr lang="en-US" dirty="0"/>
              <a:t>at Ericsson’s facilities in Stockholm (</a:t>
            </a:r>
            <a:r>
              <a:rPr lang="en-US" dirty="0" err="1"/>
              <a:t>Kista</a:t>
            </a:r>
            <a:r>
              <a:rPr lang="en-US" dirty="0"/>
              <a:t>), Sweden.</a:t>
            </a:r>
          </a:p>
          <a:p>
            <a:endParaRPr lang="en-US" noProof="0" dirty="0"/>
          </a:p>
          <a:p>
            <a:r>
              <a:rPr lang="en-US" dirty="0"/>
              <a:t>Mover: Guido R. Hiertz		Seconded: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687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236</Words>
  <Application>Microsoft Office PowerPoint</Application>
  <PresentationFormat>On-screen Show (4:3)</PresentationFormat>
  <Paragraphs>32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 Unicode MS</vt:lpstr>
      <vt:lpstr>MS Gothic</vt:lpstr>
      <vt:lpstr>Times New Roman</vt:lpstr>
      <vt:lpstr>Office Theme</vt:lpstr>
      <vt:lpstr>Microsoft Word 97 - 2003 Document</vt:lpstr>
      <vt:lpstr>TGax ad hoc meeting</vt:lpstr>
      <vt:lpstr>Ad hoc meeting</vt:lpstr>
      <vt:lpstr>Hosted by Ericsson</vt:lpstr>
      <vt:lpstr>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Guido R. Hiertz</cp:lastModifiedBy>
  <cp:revision>5</cp:revision>
  <cp:lastPrinted>1601-01-01T00:00:00Z</cp:lastPrinted>
  <dcterms:created xsi:type="dcterms:W3CDTF">2016-11-10T15:39:25Z</dcterms:created>
  <dcterms:modified xsi:type="dcterms:W3CDTF">2016-11-10T16:40:12Z</dcterms:modified>
</cp:coreProperties>
</file>