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10"/>
  </p:notesMasterIdLst>
  <p:handoutMasterIdLst>
    <p:handoutMasterId r:id="rId11"/>
  </p:handoutMasterIdLst>
  <p:sldIdLst>
    <p:sldId id="269" r:id="rId3"/>
    <p:sldId id="257" r:id="rId4"/>
    <p:sldId id="278" r:id="rId5"/>
    <p:sldId id="297" r:id="rId6"/>
    <p:sldId id="288" r:id="rId7"/>
    <p:sldId id="289" r:id="rId8"/>
    <p:sldId id="298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75" autoAdjust="0"/>
    <p:restoredTop sz="99632" autoAdjust="0"/>
  </p:normalViewPr>
  <p:slideViewPr>
    <p:cSldViewPr>
      <p:cViewPr varScale="1">
        <p:scale>
          <a:sx n="83" d="100"/>
          <a:sy n="83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3187" y="-96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73780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9593425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2388213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697707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512649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512649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November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November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November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November 2016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November 2016</a:t>
            </a:r>
            <a:endParaRPr lang="en-CA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November 2016</a:t>
            </a:r>
            <a:endParaRPr lang="en-CA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November 2016</a:t>
            </a:r>
            <a:endParaRPr lang="en-CA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November 2016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November 2016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November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November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November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3504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802.11-16/1536r1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11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79600" cy="276999"/>
          </a:xfrm>
          <a:noFill/>
        </p:spPr>
        <p:txBody>
          <a:bodyPr/>
          <a:lstStyle/>
          <a:p>
            <a:r>
              <a:rPr lang="en-US" altLang="zh-CN" dirty="0" smtClean="0"/>
              <a:t>November 2016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IEEE 802.11aj November 2016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2016-11-10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564947837"/>
              </p:ext>
            </p:extLst>
          </p:nvPr>
        </p:nvGraphicFramePr>
        <p:xfrm>
          <a:off x="530225" y="2816225"/>
          <a:ext cx="7658100" cy="1401763"/>
        </p:xfrm>
        <a:graphic>
          <a:graphicData uri="http://schemas.openxmlformats.org/presentationml/2006/ole">
            <p:oleObj spid="_x0000_s1092" name="Document" r:id="rId4" imgW="8513226" imgH="1569919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 smtClean="0"/>
              <a:t>This document is the </a:t>
            </a:r>
            <a:r>
              <a:rPr lang="en-US" dirty="0" err="1" smtClean="0"/>
              <a:t>TGaj</a:t>
            </a:r>
            <a:r>
              <a:rPr lang="en-US" dirty="0" smtClean="0"/>
              <a:t> closing report for the November 2016 session.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79600" cy="276999"/>
          </a:xfrm>
          <a:noFill/>
        </p:spPr>
        <p:txBody>
          <a:bodyPr/>
          <a:lstStyle/>
          <a:p>
            <a:r>
              <a:rPr lang="en-US" altLang="zh-CN" dirty="0" smtClean="0"/>
              <a:t>November 2016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CA" dirty="0" smtClean="0"/>
              <a:t>Work Completed (1/2)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85720" y="1500174"/>
            <a:ext cx="8572560" cy="4929222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2400" b="1" dirty="0" smtClean="0"/>
              <a:t>Approved July meeting minutes (11-16/1061r0)</a:t>
            </a:r>
            <a:endParaRPr lang="en-US" altLang="ko-KR" dirty="0" smtClean="0"/>
          </a:p>
          <a:p>
            <a:r>
              <a:rPr lang="en-US" altLang="ko-KR" dirty="0" smtClean="0"/>
              <a:t>The following comment resolution proposals have been presented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>
                <a:solidFill>
                  <a:srgbClr val="000000"/>
                </a:solidFill>
              </a:rPr>
              <a:t>11-16/1145r1 - </a:t>
            </a:r>
            <a:r>
              <a:rPr lang="en-US" sz="1600" dirty="0" smtClean="0"/>
              <a:t>Proposed resolution to CID 506, 508, 509, 510, 511, 512, 513 and 514 in LB223</a:t>
            </a:r>
            <a:endParaRPr lang="en-US" sz="1600" dirty="0" smtClean="0">
              <a:solidFill>
                <a:srgbClr val="000000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sz="1600" dirty="0" smtClean="0">
                <a:solidFill>
                  <a:srgbClr val="000000"/>
                </a:solidFill>
              </a:rPr>
              <a:t>11-16/1467r3 - </a:t>
            </a:r>
            <a:r>
              <a:rPr lang="en-US" sz="1600" dirty="0" smtClean="0"/>
              <a:t>Proposed resolutions for CID 502,503,504,520 11aj LB223</a:t>
            </a:r>
            <a:endParaRPr lang="en-US" sz="1600" dirty="0" smtClean="0">
              <a:solidFill>
                <a:srgbClr val="000000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sz="1600" dirty="0" smtClean="0">
                <a:solidFill>
                  <a:srgbClr val="000000"/>
                </a:solidFill>
              </a:rPr>
              <a:t>11-16/1479r0 – </a:t>
            </a:r>
            <a:r>
              <a:rPr lang="en-US" sz="1600" dirty="0" smtClean="0"/>
              <a:t>Proposed resolution to CID 505 in LB223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>
                <a:solidFill>
                  <a:srgbClr val="000000"/>
                </a:solidFill>
              </a:rPr>
              <a:t>11-16/1491r0 – Proposed resolution to CID 507 in LB223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>
                <a:solidFill>
                  <a:srgbClr val="000000"/>
                </a:solidFill>
              </a:rPr>
              <a:t>11-16/1463r0 – </a:t>
            </a:r>
            <a:r>
              <a:rPr lang="en-US" sz="1600" dirty="0" smtClean="0"/>
              <a:t>Proposed resolutions to CID 521 in LB223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>
                <a:solidFill>
                  <a:srgbClr val="000000"/>
                </a:solidFill>
              </a:rPr>
              <a:t>11-16/1462r1 – </a:t>
            </a:r>
            <a:r>
              <a:rPr lang="en-US" sz="1600" dirty="0" smtClean="0"/>
              <a:t>Proposed resolutions to CID 516-519 in LB223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>
                <a:solidFill>
                  <a:srgbClr val="000000"/>
                </a:solidFill>
              </a:rPr>
              <a:t>11-16/1527r2 – Proposed resolutions to CID 501, 515 </a:t>
            </a:r>
            <a:endParaRPr lang="en-US" altLang="zh-CN" sz="1600" dirty="0" smtClean="0">
              <a:cs typeface="Arial" panose="020B0604020202020204" pitchFamily="34" charset="0"/>
            </a:endParaRPr>
          </a:p>
          <a:p>
            <a:r>
              <a:rPr lang="en-CA" dirty="0" smtClean="0"/>
              <a:t>Completed all comment resolution of the LB223 for D3.0</a:t>
            </a:r>
          </a:p>
          <a:p>
            <a:r>
              <a:rPr lang="en-CA" dirty="0" smtClean="0"/>
              <a:t>Approved those comment resolutions and instruct editor to incorporate them into D4.0.</a:t>
            </a:r>
            <a:endParaRPr lang="en-US" dirty="0" smtClean="0"/>
          </a:p>
          <a:p>
            <a:endParaRPr lang="en-US" b="1" dirty="0" smtClean="0">
              <a:ea typeface="+mn-ea"/>
              <a:cs typeface="+mn-cs"/>
            </a:endParaRPr>
          </a:p>
          <a:p>
            <a:pPr lvl="1">
              <a:lnSpc>
                <a:spcPct val="90000"/>
              </a:lnSpc>
              <a:defRPr/>
            </a:pPr>
            <a:endParaRPr lang="en-US" sz="1800" dirty="0" smtClean="0"/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endParaRPr lang="en-US" dirty="0" smtClean="0">
              <a:sym typeface="Wingdings" pitchFamily="2" charset="2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79600" cy="276999"/>
          </a:xfrm>
          <a:noFill/>
        </p:spPr>
        <p:txBody>
          <a:bodyPr/>
          <a:lstStyle/>
          <a:p>
            <a:r>
              <a:rPr lang="en-US" altLang="zh-CN" dirty="0" smtClean="0"/>
              <a:t>November 2016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CA" dirty="0" smtClean="0"/>
              <a:t>Work Completed (2/2)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85720" y="1500174"/>
            <a:ext cx="8572560" cy="4929222"/>
          </a:xfrm>
        </p:spPr>
        <p:txBody>
          <a:bodyPr/>
          <a:lstStyle/>
          <a:p>
            <a:endParaRPr lang="en-GB" altLang="en-US" dirty="0" smtClean="0"/>
          </a:p>
          <a:p>
            <a:r>
              <a:rPr lang="en-GB" altLang="en-US" dirty="0" smtClean="0"/>
              <a:t>Approved resolutions for </a:t>
            </a:r>
            <a:r>
              <a:rPr lang="en-GB" altLang="en-US" dirty="0" err="1" smtClean="0"/>
              <a:t>TGaj</a:t>
            </a:r>
            <a:r>
              <a:rPr lang="en-GB" altLang="en-US" dirty="0" smtClean="0"/>
              <a:t> MDR report.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11-16/1333r4 – </a:t>
            </a:r>
            <a:r>
              <a:rPr lang="en-US" sz="2000" dirty="0" err="1" smtClean="0"/>
              <a:t>TGaj</a:t>
            </a:r>
            <a:r>
              <a:rPr lang="en-US" sz="2000" dirty="0" smtClean="0"/>
              <a:t> MDR report</a:t>
            </a:r>
          </a:p>
          <a:p>
            <a:endParaRPr lang="en-GB" altLang="en-US" dirty="0" smtClean="0"/>
          </a:p>
          <a:p>
            <a:r>
              <a:rPr lang="en-GB" altLang="en-US" dirty="0" smtClean="0"/>
              <a:t>Approve</a:t>
            </a:r>
            <a:r>
              <a:rPr lang="en-US" altLang="zh-CN" dirty="0" smtClean="0"/>
              <a:t>d</a:t>
            </a:r>
            <a:r>
              <a:rPr lang="en-GB" altLang="en-US" dirty="0" smtClean="0"/>
              <a:t> a 15 day Working Group Technical Recirculation Letter Ballot asking the question “Should P802.11aj D4.0 be forwarded to Sponsor Ballot?”</a:t>
            </a:r>
          </a:p>
          <a:p>
            <a:endParaRPr lang="en-GB" altLang="en-US" dirty="0" smtClean="0"/>
          </a:p>
          <a:p>
            <a:r>
              <a:rPr lang="en-GB" altLang="en-US" dirty="0" smtClean="0"/>
              <a:t>Updated Task Group timeline</a:t>
            </a:r>
          </a:p>
          <a:p>
            <a:endParaRPr lang="en-GB" altLang="en-US" dirty="0" smtClean="0"/>
          </a:p>
          <a:p>
            <a:endParaRPr lang="en-US" b="1" dirty="0" smtClean="0">
              <a:ea typeface="+mn-ea"/>
              <a:cs typeface="+mn-cs"/>
            </a:endParaRPr>
          </a:p>
          <a:p>
            <a:pPr lvl="1">
              <a:lnSpc>
                <a:spcPct val="90000"/>
              </a:lnSpc>
              <a:defRPr/>
            </a:pPr>
            <a:endParaRPr lang="en-US" sz="1800" dirty="0" smtClean="0"/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endParaRPr lang="en-US" dirty="0" smtClean="0">
              <a:sym typeface="Wingdings" pitchFamily="2" charset="2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79600" cy="276999"/>
          </a:xfrm>
          <a:noFill/>
        </p:spPr>
        <p:txBody>
          <a:bodyPr/>
          <a:lstStyle/>
          <a:p>
            <a:r>
              <a:rPr lang="en-US" altLang="zh-CN" dirty="0" smtClean="0"/>
              <a:t>November 2016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dirty="0"/>
              <a:t>Plan for </a:t>
            </a:r>
            <a:r>
              <a:rPr lang="en-US" dirty="0" smtClean="0"/>
              <a:t>January 2017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4"/>
            <a:ext cx="8136904" cy="4752528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Comment resolution for 802.11aj WG  Recirculation Letter Ballot</a:t>
            </a:r>
          </a:p>
          <a:p>
            <a:r>
              <a:rPr lang="en-US" dirty="0" smtClean="0"/>
              <a:t>Discussion on conditional Sponsor Ballot</a:t>
            </a:r>
          </a:p>
          <a:p>
            <a:endParaRPr lang="en-US" dirty="0"/>
          </a:p>
          <a:p>
            <a:endParaRPr lang="en-US" dirty="0"/>
          </a:p>
          <a:p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2016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7361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Call Time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2016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6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838200" y="2133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15th December, 2016, 8pm ET for 1hour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    (16</a:t>
            </a:r>
            <a:r>
              <a:rPr kumimoji="0" lang="en-US" altLang="zh-CN" sz="2000" b="1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th</a:t>
            </a: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December, 2016, 9am Beijing Time)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5th January, 2017, 8 pm ET for 1 hour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    (6th January, 2017, 9am Beijing Time)</a:t>
            </a:r>
            <a:endParaRPr kumimoji="0" lang="en-US" altLang="zh-CN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7822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2016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Jiamin Chen (Huawei)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28690" y="200024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</a:t>
            </a:r>
            <a:r>
              <a:rPr kumimoji="0" lang="zh-CN" alt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！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1784</TotalTime>
  <Words>370</Words>
  <Application>Microsoft Office PowerPoint</Application>
  <PresentationFormat>全屏显示(4:3)</PresentationFormat>
  <Paragraphs>85</Paragraphs>
  <Slides>7</Slides>
  <Notes>4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0" baseType="lpstr">
      <vt:lpstr>802-11-Submission</vt:lpstr>
      <vt:lpstr>Custom Design</vt:lpstr>
      <vt:lpstr>Document</vt:lpstr>
      <vt:lpstr>IEEE 802.11aj November 2016 Closing Report</vt:lpstr>
      <vt:lpstr>Abstract</vt:lpstr>
      <vt:lpstr>Work Completed (1/2)</vt:lpstr>
      <vt:lpstr>Work Completed (2/2)</vt:lpstr>
      <vt:lpstr>Plan for January 2017 meeting</vt:lpstr>
      <vt:lpstr>Conference Call Time</vt:lpstr>
      <vt:lpstr>幻灯片 7</vt:lpstr>
    </vt:vector>
  </TitlesOfParts>
  <Company>Marvell Semiconductor,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TGaj May 2016 Closing Report</dc:title>
  <dc:creator>Jiamin Chen, Huawei/HiSilicon</dc:creator>
  <cp:lastModifiedBy>sks</cp:lastModifiedBy>
  <cp:revision>85</cp:revision>
  <cp:lastPrinted>1998-02-10T13:28:06Z</cp:lastPrinted>
  <dcterms:created xsi:type="dcterms:W3CDTF">2008-11-13T20:03:38Z</dcterms:created>
  <dcterms:modified xsi:type="dcterms:W3CDTF">2016-11-11T04:04:28Z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(13)O48q+nWDiKNAVXoAwq58w7ATF5BZpxUzus1FEuepahc6BRLUWdfXeHQFTCUY0LJy0k4VdhaUClKE+vHO/U/mopmaz7NSzDAVV+ueorYuwSe9mWpSbCpdsvWrdDiZcE/8zZZbwMlF5W4QHCZwOJU7r1/vfwJIq4eOgDxdsfP3nOp98QYjTOPlDw06IUtjxKfyBKVUGL8BLs5KbswXYZN31n2Vz9Q1LBcFAPpyakzRtULZnadX</vt:lpwstr>
  </property>
  <property fmtid="{D5CDD505-2E9C-101B-9397-08002B2CF9AE}" pid="3" name="_ms_pID_7253431">
    <vt:lpwstr>xbWvlErnbw1m3tEMtmu2QnCSandQigLbwEGuLLFJNOHAGg6elZXKnZbYt0YGp5y9N7M6YnxzVjgLpLuCFfLXoLf/ZcFZYE32TnvmM2yw7boKKAy+Gl7HZ/+0fSPad7pGNrPrpb6co+RuJgVlv/NXlN7j5ce6oMW6B+axJOk0OkIO5HtghkTUeAcRMfkWZGYhlwJliu3U4CDNo7T/WytL3bgK/rx49s6LaPxBwjCuOILXF7q2</vt:lpwstr>
  </property>
  <property fmtid="{D5CDD505-2E9C-101B-9397-08002B2CF9AE}" pid="4" name="_ms_pID_7253432">
    <vt:lpwstr>eaoNZUHqstDR8ci6YK/VP7hMLvwD5oL8mhP9vTj6ipwp89IEPOemodS/KpUY4u8qOq6yQA8CNU8BAwegB3lAcZfggMGD33NOQ1z9adrXGj3Etwv5Y2whKznBAj+mJPj92fKUATXk17ajRN7vy5O1GlcRuJiwC3PrJEBDHFmYGC/ZA3g1DTY0Vf5b1a0HB/nfQ2Bzp2CaouukZ48iOR/mdTyhbynogWVNtKUZ42M6/BPTnCq3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VkDcK3Z0qwbDqpb9ofD+FJ6pzl/nVgzLBmR9bkH0KWMAUaIfi8ERMmpk//NehS8KUMO6IvB3yovz4mka0mWv8TCw+fuUvp0egZQpmeAzK08PymzsnYD7cFJTmNifuZJ0bQPL9TFpqTk254v7Ivs25LYDtXB+8QSaP50Uys1c64DJXonybNedqz9HuErjpZw5N+e5qTdtdxI3xmIH6IFKQ7YqW6QE2GiYIIfKkP/Dha8A+x4/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znp0+pBfbGpS2P3D8V6W2IL9/EPr7x7G/0tDB3PyeIUOMItKQoYQiKLSOqwYuk3bvZh+cgQLNa1ung011oVfJrgM6mVzKdlGehmqJevMcY+3Vni+gSsMKNiIp2FFxT6rwZIwnUfguRV5vnEPc5X75KrVr5WvlRLMkuhemAUfNqfPjANawCBhesJYWbmha5LYkDerJNBAGzWrZ/su3+yXVHltMrD9FZBEeR+S6y+ETtWlz4uT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IvtwYAc/P/zqTk7asyVMXoZXnvCDaFkSmHLY6Vl9Yk83rOKjFduYBh0exPMnfgdj6+OVBugeEmqqsHaciIHHzf85tce1WEl/YTd+btbKlF63eIfOET0Q6FUzBwZUFvLbgJd5Nd5HQ3cz33pA6/trxJC/boHwT/xIslsNXNljImlcpVI47hMJaBopJcaMUhHl8SV5ggQv+/PPh+iJ47PS0p67o3qsryMWhTa0caCP3Cx5t/8N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Vs7DyccmFX71nCFiGm9XeR6ElR9nP58ea94wMbmUKFGVsfppm1qesn6XhQw/LbmWgti+R29fLycjwCOeBRww4RyZ5z7mtG24671Zj/DfhVCnG5T3zQlocLN0XJSDE8oXxc4bDx2Jx8bpu41tNy6HGZaF2NjMK0G9WRtYbxbRswoWL6DnuPGS0iDoI+HlI7ek01PZ6IavdZkzdPksGLPgESsCJzGdZv3rQKGE0qb7Q1K4BErF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2tJIY164nfTHkHpt3NBJ996i2bjicgs7C2q4dZLpJAJGMZ8lmEO8GT6y8KPS/a7qhLGdQ9OAekf1fw/6NgsoxA2kAoTyo1yPHHR5NmJpqTcq+o3oT9jDNx+o/q77o0hsDMTK9m6LAe/sUHjoHkH0Xg4/8rUzhNKP40L6y5ySYQrbv5ft3eMrt1G6GWWlSb8dw2dgdgEdk8lvD1ZDUq5LBUQX0LKdIuMtMJMVLtSBirAoyRVQ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iGE6YNhUQ5zkCnloWhmeSkwN/iRimL6+Jitp3glgpJuprs9dQLxuBUuRRdXnWtEeyKFCRDGj3vMSB03EOPlzscPdZXoRjV8lwaCWxgweb2MJ2QBYbI34/DPFmIMydjgbQefaYBaq57IqLwVLaQGJMtKU1G0M0hvvmz9FJzA7JtDeH5PGbQ/oLK8I7taX11/s4/7EvOAG0msppbG8g3qsxl5r/KblP9GpvDL330UBGK8eX3CU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wFKR6byzkN5PCpFcTJVcNu9FPYFP8F/u8Nc/3DAt/SR6iL0NhBKMXdakIgmTLU2Q3x5b58G/CkMDg9IL0ESaW3xc77hKeU5+/uQ+mj5c3rRA7hKTW3G3nd3V2ZvLq8ND8uUr0EvORMrDlLMLBDFDK9K96MJvdN3AxyX7kCzHB0YsrvBF0+h8fh2Lw5+EEIGLWe0L6mG1WXJ5xJeBGa7kmcYMq7kcGPYIS2IdlZt6j1Dn+yr7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WZwnns0IxqlcW/Xef5noKBFW0qZCHdNiH9UW/LwWCaP6XSVnZNWGiASme3MfGkYiiJXoa0dhMPKTjtmnM+3axlAruHFNPLGJeJSQVWVxEMkon2evYbW5Z/5fIaIhmTU6AvpLRSF0+9ay3WfA83YLXPry7PFtK4qzfvnMIvWwYQXM/HAKiDj2zH3eeFzn7i8PiZhPnPv9pDaHRazMHLaxuTjzI3kGZy6n4tTgk9EmPXEJ5CQg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0S8SGfpN88Sp5I3XpuCQzl10czh2HLDu98x7giocMmeC2TrwWUcsOrR+dcI+LgvFNQzyp/hF9L49/QOYEm5TXtNa9jJvJUhBVj3a8lwZaXuAYVa/4yLxkO+BOPxjs5Mp5UuQd290HcsQ3lG4xzQWVT1JkJ4tmpSJ+pXKKbCSy1TJgMWUd4O3B+QIoQ7jqth5Tc5iD7wsnCyksQ9vPV+pdUU/ii41OXhQNmLSL5/8tx3RquP0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1468404653</vt:lpwstr>
  </property>
</Properties>
</file>