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78" r:id="rId5"/>
    <p:sldId id="297" r:id="rId6"/>
    <p:sldId id="288" r:id="rId7"/>
    <p:sldId id="289" r:id="rId8"/>
    <p:sldId id="29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75" autoAdjust="0"/>
    <p:restoredTop sz="99632" autoAdjust="0"/>
  </p:normalViewPr>
  <p:slideViewPr>
    <p:cSldViewPr>
      <p:cViewPr varScale="1">
        <p:scale>
          <a:sx n="83" d="100"/>
          <a:sy n="83" d="100"/>
        </p:scale>
        <p:origin x="-14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4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802.11-16/1536r0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November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2016-11-10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November 2016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(1/2)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July meeting minutes (11-16/1061r0)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proposals have been presented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11-16/1145r1 - </a:t>
            </a:r>
            <a:r>
              <a:rPr lang="en-US" sz="1600" dirty="0" smtClean="0"/>
              <a:t>Proposed resolution to CID 506, 508, 509, 510, 511, 512, 513 and 514 in LB223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11-16/1467r3 - </a:t>
            </a:r>
            <a:r>
              <a:rPr lang="en-US" sz="1600" dirty="0" smtClean="0"/>
              <a:t>Proposed resolutions for CID 502,503,504,520 11aj LB223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11-16/1479r0 – </a:t>
            </a:r>
            <a:r>
              <a:rPr lang="en-US" sz="1600" dirty="0" smtClean="0"/>
              <a:t>Proposed resolution to CID 505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11-16/1491r0 – Proposed resolution to CID 507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11-16/1463r0 – </a:t>
            </a:r>
            <a:r>
              <a:rPr lang="en-US" sz="1600" dirty="0" smtClean="0"/>
              <a:t>Proposed resolutions to CID 521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11-16/1462r1 – </a:t>
            </a:r>
            <a:r>
              <a:rPr lang="en-US" sz="1600" dirty="0" smtClean="0"/>
              <a:t>Proposed resolutions to CID 516-519 in LB223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solidFill>
                  <a:srgbClr val="000000"/>
                </a:solidFill>
              </a:rPr>
              <a:t>11-16/1527r2 – Proposed resolutions to CID 501, 515 </a:t>
            </a:r>
            <a:endParaRPr lang="en-US" altLang="zh-CN" sz="1600" dirty="0" smtClean="0">
              <a:cs typeface="Arial" panose="020B0604020202020204" pitchFamily="34" charset="0"/>
            </a:endParaRPr>
          </a:p>
          <a:p>
            <a:r>
              <a:rPr lang="en-CA" dirty="0" smtClean="0"/>
              <a:t>Completed all comment resolution of the LB223 for D3.0</a:t>
            </a:r>
          </a:p>
          <a:p>
            <a:r>
              <a:rPr lang="en-CA" dirty="0" smtClean="0"/>
              <a:t>Approved those comment resolutions and instruct editor to incorporate them into D4.0.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 (2/2)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929222"/>
          </a:xfrm>
        </p:spPr>
        <p:txBody>
          <a:bodyPr/>
          <a:lstStyle/>
          <a:p>
            <a:endParaRPr lang="en-GB" altLang="en-US" dirty="0" smtClean="0"/>
          </a:p>
          <a:p>
            <a:r>
              <a:rPr lang="en-GB" altLang="en-US" dirty="0" smtClean="0"/>
              <a:t>Approved resolutions for </a:t>
            </a:r>
            <a:r>
              <a:rPr lang="en-GB" altLang="en-US" dirty="0" err="1" smtClean="0"/>
              <a:t>TGaj</a:t>
            </a:r>
            <a:r>
              <a:rPr lang="en-GB" altLang="en-US" dirty="0" smtClean="0"/>
              <a:t> MDR report.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11-16/1333r4 – </a:t>
            </a:r>
            <a:r>
              <a:rPr lang="en-US" sz="2000" dirty="0" err="1" smtClean="0"/>
              <a:t>TGaj</a:t>
            </a:r>
            <a:r>
              <a:rPr lang="en-US" sz="2000" dirty="0" smtClean="0"/>
              <a:t> MDR report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Approve</a:t>
            </a:r>
            <a:r>
              <a:rPr lang="en-US" altLang="zh-CN" dirty="0" smtClean="0"/>
              <a:t>d</a:t>
            </a:r>
            <a:r>
              <a:rPr lang="en-GB" altLang="en-US" dirty="0" smtClean="0"/>
              <a:t> a 15 day Working Group Technical Recirculation Letter Ballot asking the question “Should P802.11aj D4.0 be forwarded to Sponsor Ballot?”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Updated Task Group timeline</a:t>
            </a:r>
          </a:p>
          <a:p>
            <a:endParaRPr lang="en-GB" alt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November 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November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resolution for 802.11aj WG  Recirculation Letter Ballot</a:t>
            </a:r>
          </a:p>
          <a:p>
            <a:r>
              <a:rPr lang="en-US" dirty="0" smtClean="0"/>
              <a:t>Discussion on conditional Sponsor Ballot</a:t>
            </a:r>
          </a:p>
          <a:p>
            <a:endParaRPr lang="en-US" dirty="0"/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15th December, 2016, 8pm ET for 1hour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 (16</a:t>
            </a:r>
            <a:r>
              <a:rPr kumimoji="0" lang="en-US" altLang="zh-CN" sz="20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</a:t>
            </a: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December, 2016, 9am Beijing Time)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5th January, 2017, 8 pm ET for 1 hour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 (6th January, 2017, 9am Beijing Time)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1782</TotalTime>
  <Words>369</Words>
  <Application>Microsoft Office PowerPoint</Application>
  <PresentationFormat>全屏显示(4:3)</PresentationFormat>
  <Paragraphs>85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IEEE 802.11aj November 2016 Closing Report</vt:lpstr>
      <vt:lpstr>Abstract</vt:lpstr>
      <vt:lpstr>Work Completed (1/2)</vt:lpstr>
      <vt:lpstr>Work Completed (2/2)</vt:lpstr>
      <vt:lpstr>Plan for November meeting</vt:lpstr>
      <vt:lpstr>Conference Call Time</vt:lpstr>
      <vt:lpstr>幻灯片 7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82</cp:revision>
  <cp:lastPrinted>1998-02-10T13:28:06Z</cp:lastPrinted>
  <dcterms:created xsi:type="dcterms:W3CDTF">2008-11-13T20:03:38Z</dcterms:created>
  <dcterms:modified xsi:type="dcterms:W3CDTF">2016-11-10T15:48:46Z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