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36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802.11-16/1534r0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802.11-16/1534r0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802.11-16/1534r0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2016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802.11-16/1534r1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2016-11-10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November 2016, San Antonio, Texas,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2016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000" dirty="0"/>
              <a:t>Sponsor Ballot status</a:t>
            </a:r>
          </a:p>
          <a:p>
            <a:pPr lvl="1">
              <a:defRPr/>
            </a:pPr>
            <a:r>
              <a:rPr lang="en-GB" altLang="en-US" sz="1800" dirty="0"/>
              <a:t>Initial sponsor ballot finished on 4</a:t>
            </a:r>
            <a:r>
              <a:rPr lang="en-GB" altLang="en-US" sz="1800" baseline="30000" dirty="0"/>
              <a:t>th</a:t>
            </a:r>
            <a:r>
              <a:rPr lang="en-GB" altLang="en-US" sz="1800" dirty="0"/>
              <a:t> November</a:t>
            </a:r>
          </a:p>
          <a:p>
            <a:pPr lvl="1">
              <a:defRPr/>
            </a:pPr>
            <a:r>
              <a:rPr lang="en-GB" altLang="en-US" sz="1800" dirty="0"/>
              <a:t>235 comments, 87% approval</a:t>
            </a:r>
          </a:p>
          <a:p>
            <a:pPr lvl="1">
              <a:defRPr/>
            </a:pPr>
            <a:r>
              <a:rPr lang="en-GB" altLang="en-US" sz="1800" dirty="0"/>
              <a:t>90 technical comments unresolved</a:t>
            </a:r>
          </a:p>
          <a:p>
            <a:pPr lvl="1">
              <a:defRPr/>
            </a:pPr>
            <a:r>
              <a:rPr lang="en-GB" altLang="en-US" sz="1800" dirty="0"/>
              <a:t>Re-circulation ballot planned for December.</a:t>
            </a:r>
          </a:p>
          <a:p>
            <a:pPr marL="457200" lvl="1" indent="0">
              <a:buNone/>
              <a:defRPr/>
            </a:pPr>
            <a:endParaRPr lang="en-GB" sz="1800" dirty="0"/>
          </a:p>
          <a:p>
            <a:r>
              <a:rPr lang="en-GB" sz="2000" dirty="0"/>
              <a:t>Teleconferences</a:t>
            </a:r>
          </a:p>
          <a:p>
            <a:pPr lvl="1"/>
            <a:r>
              <a:rPr lang="en-GB" sz="1800" dirty="0"/>
              <a:t>Fridays in December and January.</a:t>
            </a:r>
          </a:p>
          <a:p>
            <a:pPr lvl="1"/>
            <a:endParaRPr lang="en-GB" sz="1800" dirty="0"/>
          </a:p>
          <a:p>
            <a:r>
              <a:rPr lang="en-GB" sz="2000" dirty="0"/>
              <a:t>Plans for January 2017 2016</a:t>
            </a:r>
            <a:endParaRPr lang="en-GB" sz="1800" dirty="0"/>
          </a:p>
          <a:p>
            <a:pPr lvl="1"/>
            <a:r>
              <a:rPr lang="en-GB" sz="1800" dirty="0"/>
              <a:t>Sponsor ballot comment resolution</a:t>
            </a:r>
          </a:p>
          <a:p>
            <a:pPr lvl="1"/>
            <a:r>
              <a:rPr lang="en-GB" sz="1800" dirty="0"/>
              <a:t>Possible joint meeting with ARC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13550</TotalTime>
  <Words>136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825</cp:revision>
  <cp:lastPrinted>1998-02-10T13:28:06Z</cp:lastPrinted>
  <dcterms:created xsi:type="dcterms:W3CDTF">2004-12-02T14:01:45Z</dcterms:created>
  <dcterms:modified xsi:type="dcterms:W3CDTF">2016-11-11T01:27:22Z</dcterms:modified>
</cp:coreProperties>
</file>