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2" r:id="rId3"/>
    <p:sldId id="315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25" d="100"/>
          <a:sy n="125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713BD313-5621-4364-BCE5-08377780805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November 2016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Agenda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802.11-16/1512r0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089153" y="6476484"/>
            <a:ext cx="25135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Ruckus/Brocade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GLK 802.1Q Bridge 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2016-11-08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034612"/>
              </p:ext>
            </p:extLst>
          </p:nvPr>
        </p:nvGraphicFramePr>
        <p:xfrm>
          <a:off x="519113" y="2303463"/>
          <a:ext cx="7912100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303463"/>
                        <a:ext cx="7912100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/>
              <a:t>(Proposed) Architecture diagram for a GLK-based 802.1Q Bridge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762000"/>
            <a:ext cx="7467601" cy="5654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23699</TotalTime>
  <Words>67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GLK 802.1Q Bridge </vt:lpstr>
      <vt:lpstr>Abstract</vt:lpstr>
      <vt:lpstr>PowerPoint Presentation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</dc:creator>
  <cp:lastModifiedBy>Mark</cp:lastModifiedBy>
  <cp:revision>436</cp:revision>
  <cp:lastPrinted>1998-02-10T13:28:06Z</cp:lastPrinted>
  <dcterms:created xsi:type="dcterms:W3CDTF">2009-07-15T16:38:20Z</dcterms:created>
  <dcterms:modified xsi:type="dcterms:W3CDTF">2016-11-08T18:17:31Z</dcterms:modified>
</cp:coreProperties>
</file>