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272" r:id="rId3"/>
    <p:sldId id="315" r:id="rId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17" autoAdjust="0"/>
    <p:restoredTop sz="98505" autoAdjust="0"/>
  </p:normalViewPr>
  <p:slideViewPr>
    <p:cSldViewPr>
      <p:cViewPr varScale="1">
        <p:scale>
          <a:sx n="125" d="100"/>
          <a:sy n="125" d="100"/>
        </p:scale>
        <p:origin x="44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306" y="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10B05505-DE9A-4AC7-A6A3-ED730399AA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A7FECFB-0B9F-42CC-9CB1-ECDE5E0B8D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802.11-09/0840r0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399E07E9-C59C-4A08-BC99-C5CF3A83BF24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802.11-08/1455r0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Jan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09366153-B9B8-4CE2-AE11-2A3E0E8D7D37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0484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802.11-09/0840r0</a:t>
            </a:r>
          </a:p>
        </p:txBody>
      </p:sp>
      <p:sp>
        <p:nvSpPr>
          <p:cNvPr id="20485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2009</a:t>
            </a:r>
          </a:p>
        </p:txBody>
      </p:sp>
      <p:sp>
        <p:nvSpPr>
          <p:cNvPr id="20486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2048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713BD313-5621-4364-BCE5-083777808051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5E6FCC0-65DE-4E5B-9B99-F63A027066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0385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121D33C-56E8-4214-A79E-6A77218AAB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953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ED1D26F-38D5-48DA-A46A-2F15EE6105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1076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FA0271B8-AD49-43D9-840E-60973D5545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9434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7A2F1DC-ED76-4084-83A0-DDFC6477A0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7981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B643AF0-3F47-4E90-97B4-48AB897F94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7358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E1E8502-BD9A-4B40-8E70-37E5EB2A77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0376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3C733E5-256C-43C9-90B7-08C86BDACB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3682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004D3B8-2803-48B6-808D-C8C7AC16D9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4113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A7509DE-EC26-4BA7-8EF7-6BA2E22E6E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1436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A74B62C-C6FC-4CCA-AF72-DD4542866A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2674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685800" y="332601"/>
            <a:ext cx="154112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lvl="4">
              <a:defRPr/>
            </a:pPr>
            <a:r>
              <a:rPr lang="en-US" altLang="en-US" sz="1800" b="1" dirty="0"/>
              <a:t>November 2016</a:t>
            </a:r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dirty="0"/>
              <a:t>Agenda</a:t>
            </a:r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047070" y="332601"/>
            <a:ext cx="33984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802.11-16/1512r0</a:t>
            </a:r>
          </a:p>
        </p:txBody>
      </p:sp>
      <p:sp>
        <p:nvSpPr>
          <p:cNvPr id="1032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7"/>
          <p:cNvSpPr>
            <a:spLocks noChangeArrowheads="1"/>
          </p:cNvSpPr>
          <p:nvPr userDrawn="1"/>
        </p:nvSpPr>
        <p:spPr bwMode="auto">
          <a:xfrm>
            <a:off x="6089153" y="6476484"/>
            <a:ext cx="251351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dirty="0"/>
              <a:t>Mark Hamilton, Ruckus/Brocade</a:t>
            </a:r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4376738" y="6477000"/>
            <a:ext cx="534987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lvl="4" algn="ctr">
              <a:defRPr/>
            </a:pPr>
            <a:r>
              <a:rPr lang="en-US" altLang="en-US" dirty="0"/>
              <a:t>Slide </a:t>
            </a:r>
            <a:fld id="{1291753C-873D-4DFB-819C-A0C0C7B7499E}" type="slidenum">
              <a:rPr lang="en-US" altLang="en-US" smtClean="0"/>
              <a:pPr marL="0" lvl="4" algn="ctr"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02" r:id="rId1"/>
    <p:sldLayoutId id="2147486103" r:id="rId2"/>
    <p:sldLayoutId id="2147486104" r:id="rId3"/>
    <p:sldLayoutId id="2147486105" r:id="rId4"/>
    <p:sldLayoutId id="2147486106" r:id="rId5"/>
    <p:sldLayoutId id="2147486107" r:id="rId6"/>
    <p:sldLayoutId id="2147486108" r:id="rId7"/>
    <p:sldLayoutId id="2147486109" r:id="rId8"/>
    <p:sldLayoutId id="2147486110" r:id="rId9"/>
    <p:sldLayoutId id="2147486111" r:id="rId10"/>
    <p:sldLayoutId id="214748611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GLK 802.1Q Bridge </a:t>
            </a:r>
          </a:p>
        </p:txBody>
      </p:sp>
      <p:sp>
        <p:nvSpPr>
          <p:cNvPr id="1536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2016-11-08</a:t>
            </a:r>
          </a:p>
        </p:txBody>
      </p:sp>
      <p:graphicFrame>
        <p:nvGraphicFramePr>
          <p:cNvPr id="1536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7034612"/>
              </p:ext>
            </p:extLst>
          </p:nvPr>
        </p:nvGraphicFramePr>
        <p:xfrm>
          <a:off x="519113" y="2303463"/>
          <a:ext cx="7912100" cy="295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1" name="Document" r:id="rId4" imgW="8344953" imgH="3109275" progId="Word.Document.8">
                  <p:embed/>
                </p:oleObj>
              </mc:Choice>
              <mc:Fallback>
                <p:oleObj name="Document" r:id="rId4" imgW="8344953" imgH="3109275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303463"/>
                        <a:ext cx="7912100" cy="2954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5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Abstract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dirty="0"/>
              <a:t>(Proposed) Architecture diagram for a GLK-based 802.1Q Bridge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199" y="762000"/>
            <a:ext cx="7467601" cy="565489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23699</TotalTime>
  <Words>67</Words>
  <Application>Microsoft Office PowerPoint</Application>
  <PresentationFormat>On-screen Show (4:3)</PresentationFormat>
  <Paragraphs>17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802-11-Submission</vt:lpstr>
      <vt:lpstr>Document</vt:lpstr>
      <vt:lpstr>GLK 802.1Q Bridge </vt:lpstr>
      <vt:lpstr>Abstract</vt:lpstr>
      <vt:lpstr>PowerPoint Presentation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ARC-agenda-minutes-november-2012</dc:title>
  <dc:creator>Mark Hamilton</dc:creator>
  <cp:lastModifiedBy>Mark</cp:lastModifiedBy>
  <cp:revision>436</cp:revision>
  <cp:lastPrinted>1998-02-10T13:28:06Z</cp:lastPrinted>
  <dcterms:created xsi:type="dcterms:W3CDTF">2009-07-15T16:38:20Z</dcterms:created>
  <dcterms:modified xsi:type="dcterms:W3CDTF">2016-11-08T18:17:31Z</dcterms:modified>
</cp:coreProperties>
</file>