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94" r:id="rId4"/>
    <p:sldId id="296" r:id="rId5"/>
    <p:sldId id="295" r:id="rId6"/>
    <p:sldId id="297" r:id="rId7"/>
    <p:sldId id="298" r:id="rId8"/>
    <p:sldId id="281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5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</a:t>
            </a:r>
            <a:r>
              <a:rPr lang="en-US" dirty="0" smtClean="0"/>
              <a:t>0496r5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90400" y="332601"/>
            <a:ext cx="3667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802.11-16/1511-00-00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762000"/>
            <a:ext cx="8381999" cy="1488440"/>
          </a:xfrm>
        </p:spPr>
        <p:txBody>
          <a:bodyPr/>
          <a:lstStyle/>
          <a:p>
            <a:r>
              <a:rPr lang="en-US" altLang="en-US" dirty="0"/>
              <a:t>Additional requirements for 11ay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for </a:t>
            </a:r>
            <a:r>
              <a:rPr lang="en-US" altLang="en-US" dirty="0"/>
              <a:t>supporting 60GHz high resolution </a:t>
            </a:r>
            <a:r>
              <a:rPr lang="en-US" altLang="en-US" dirty="0" smtClean="0"/>
              <a:t>location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2016-November-08</a:t>
            </a: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3429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569954"/>
              </p:ext>
            </p:extLst>
          </p:nvPr>
        </p:nvGraphicFramePr>
        <p:xfrm>
          <a:off x="381001" y="407924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14599"/>
                <a:gridCol w="1828800"/>
                <a:gridCol w="3962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Alecsander Eitan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eitana@qti.qualcomm.com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Assaf Kasher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akasher@qti.qualcomm.com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want to support the following protocols/scenarios in 60GHz: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Single AP positioning using both AOA and range.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Provide orientation angle to the mobile device.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Multiple AP (2 and more) AP positioning using range and AOA.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3 or more APs using range measurement only.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We </a:t>
            </a:r>
            <a:r>
              <a:rPr lang="en-US" b="0" dirty="0"/>
              <a:t>would like to define </a:t>
            </a:r>
            <a:r>
              <a:rPr lang="en-US" b="0" dirty="0" smtClean="0"/>
              <a:t>the 11ay (11ad) list of features required to </a:t>
            </a:r>
            <a:r>
              <a:rPr lang="en-US" b="0" dirty="0"/>
              <a:t>support </a:t>
            </a:r>
            <a:r>
              <a:rPr lang="en-US" b="0" dirty="0" smtClean="0"/>
              <a:t>11az (high </a:t>
            </a:r>
            <a:r>
              <a:rPr lang="en-US" b="0" dirty="0"/>
              <a:t>resolution </a:t>
            </a:r>
            <a:r>
              <a:rPr lang="en-US" b="0" dirty="0" smtClean="0"/>
              <a:t>location)</a:t>
            </a:r>
            <a:endParaRPr lang="en-US" sz="24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needed – simple </a:t>
            </a:r>
            <a:r>
              <a:rPr lang="en-US" dirty="0" smtClean="0"/>
              <a:t>changes (#1)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Change the FTM protocol to enable measuring T1 and T2 in reference to the end of the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May be done in 11ay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May need PHY changes to be effective </a:t>
            </a:r>
            <a:endParaRPr lang="en-US" sz="2400" b="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0" dirty="0" smtClean="0"/>
              <a:t>Require last TRN field or last CE field to use message BF (AWV)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0" dirty="0" smtClean="0"/>
              <a:t>Adding </a:t>
            </a:r>
            <a:r>
              <a:rPr lang="en-US" sz="2400" b="0" dirty="0"/>
              <a:t>a CE field at the end of TRN </a:t>
            </a:r>
            <a:r>
              <a:rPr lang="en-US" sz="2400" b="0" dirty="0" smtClean="0"/>
              <a:t>fields.</a:t>
            </a:r>
            <a:endParaRPr lang="en-US" sz="24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27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needed – simple </a:t>
            </a:r>
            <a:r>
              <a:rPr lang="en-US" dirty="0" smtClean="0"/>
              <a:t>changes (#2)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Extend </a:t>
            </a:r>
            <a:r>
              <a:rPr lang="en-US" dirty="0"/>
              <a:t>the FTM </a:t>
            </a:r>
            <a:r>
              <a:rPr lang="en-US" dirty="0" smtClean="0"/>
              <a:t>protocol and messages </a:t>
            </a:r>
            <a:r>
              <a:rPr lang="en-US" dirty="0"/>
              <a:t>to support AOA </a:t>
            </a:r>
            <a:r>
              <a:rPr lang="en-US" dirty="0" smtClean="0"/>
              <a:t>(and AOD) </a:t>
            </a:r>
            <a:r>
              <a:rPr lang="en-US" dirty="0"/>
              <a:t>measurement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 60GHz </a:t>
            </a:r>
            <a:r>
              <a:rPr lang="en-US" sz="2400" dirty="0" smtClean="0"/>
              <a:t>AOA (and AOD) can </a:t>
            </a:r>
            <a:r>
              <a:rPr lang="en-US" sz="2400" dirty="0"/>
              <a:t>be done by adding BRP training fields </a:t>
            </a:r>
            <a:r>
              <a:rPr lang="en-US" sz="2400" dirty="0" smtClean="0"/>
              <a:t>(TRN fields) to </a:t>
            </a:r>
            <a:r>
              <a:rPr lang="en-US" sz="2400" dirty="0"/>
              <a:t>FTM packets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>(11ad already supports any PHY frame to include TRN fields for beam tracking purposes)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AP AOA is mainly for STA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STA AOA is mainly for orientation (of the STA)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AOD is less preferred relative to AOA since it is more complex, time consuming and dependent on both stations accuracy.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86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needed – simple changes </a:t>
            </a:r>
            <a:r>
              <a:rPr lang="en-US" dirty="0" smtClean="0"/>
              <a:t>(#3)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AOA (and AOD) </a:t>
            </a:r>
            <a:r>
              <a:rPr lang="en-US" dirty="0" smtClean="0"/>
              <a:t>request negotiation and report </a:t>
            </a:r>
            <a:r>
              <a:rPr lang="en-US" dirty="0"/>
              <a:t>to FTM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 </a:t>
            </a:r>
            <a:r>
              <a:rPr lang="en-US" sz="2400" dirty="0" smtClean="0"/>
              <a:t>global coordinates </a:t>
            </a:r>
            <a:r>
              <a:rPr lang="en-US" sz="2400" dirty="0"/>
              <a:t>or device coordinates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Each should have an accuracy estimate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LOS/NLOS </a:t>
            </a:r>
            <a:r>
              <a:rPr lang="en-US" dirty="0" smtClean="0"/>
              <a:t>likelihood estimate </a:t>
            </a:r>
            <a:r>
              <a:rPr lang="en-US" dirty="0"/>
              <a:t>to FTM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Add </a:t>
            </a:r>
            <a:r>
              <a:rPr lang="en-US" sz="2400" dirty="0" smtClean="0"/>
              <a:t>field for </a:t>
            </a:r>
            <a:r>
              <a:rPr lang="en-US" sz="2400" dirty="0"/>
              <a:t>LOS/NLOS likelihood estimation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An estimate of whether set of measurements has been performed on a LOS </a:t>
            </a:r>
            <a:r>
              <a:rPr lang="en-US" sz="2400" dirty="0" smtClean="0"/>
              <a:t>link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2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needed – simple changes </a:t>
            </a:r>
            <a:r>
              <a:rPr lang="en-US" dirty="0" smtClean="0"/>
              <a:t>(#4)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Accurate Timed TXSS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Transmit the TX Sector Sweep packets at accurate times, to enable LOS sector selection at receiving </a:t>
            </a:r>
            <a:r>
              <a:rPr lang="en-US" sz="2400" dirty="0"/>
              <a:t>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non-associated FTM in 60GHz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Need to resolve non-associated beamforming training to enable the FTM messaging.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Enable switching to another channel for un-associated FTM measurements.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03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dirty="0"/>
              <a:t>Advanced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3187"/>
            <a:ext cx="7772400" cy="4722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Passive location in </a:t>
            </a:r>
            <a:r>
              <a:rPr lang="en-US" dirty="0" smtClean="0"/>
              <a:t>60GHz</a:t>
            </a:r>
            <a:br>
              <a:rPr lang="en-US" dirty="0" smtClean="0"/>
            </a:br>
            <a:r>
              <a:rPr lang="en-US" b="0" dirty="0" smtClean="0"/>
              <a:t>Different </a:t>
            </a:r>
            <a:r>
              <a:rPr lang="en-US" b="0" dirty="0"/>
              <a:t>and more challenging than sub-6GHz passive location due to the directional nature of </a:t>
            </a:r>
            <a:r>
              <a:rPr lang="en-US" b="0" dirty="0" smtClean="0"/>
              <a:t>transmissions.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AOD based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AOA based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DTOA based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Inter-band </a:t>
            </a:r>
            <a:r>
              <a:rPr lang="en-US" dirty="0"/>
              <a:t>cooperation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Use sub 6GHz bands to coordinate between a 60GHz device and a 60GHz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Publish existence of 60GHz location services at a specific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Synchronize between devices.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63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7228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</a:t>
            </a:r>
            <a:r>
              <a:rPr lang="en-US" b="0" dirty="0"/>
              <a:t>presentation </a:t>
            </a:r>
            <a:r>
              <a:rPr lang="en-US" b="0" dirty="0" smtClean="0"/>
              <a:t>details </a:t>
            </a:r>
            <a:r>
              <a:rPr lang="en-US" b="0" dirty="0" smtClean="0"/>
              <a:t>several suggested changes to the 11ay/11ad specifications to </a:t>
            </a:r>
            <a:r>
              <a:rPr lang="en-US" b="0" dirty="0"/>
              <a:t>facilitate high resolution </a:t>
            </a:r>
            <a:r>
              <a:rPr lang="en-US" b="0" dirty="0" smtClean="0"/>
              <a:t>location.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Extend FTM protocol to support AOA (and AOD) measurements.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Improve existing 11ad/11ay TXSS, RXSS, BRP and TRNs to allow LOS sectors selection and more accurate measurements.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Extend 11ay/11ad </a:t>
            </a:r>
            <a:r>
              <a:rPr lang="en-US" sz="2400" b="0" dirty="0"/>
              <a:t>to facilitate non-associated FTM </a:t>
            </a:r>
            <a:r>
              <a:rPr lang="en-US" sz="2400" b="0" dirty="0" smtClean="0"/>
              <a:t>on same channel and other channels.</a:t>
            </a:r>
            <a:endParaRPr lang="en-US" sz="24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23439</TotalTime>
  <Words>478</Words>
  <Application>Microsoft Office PowerPoint</Application>
  <PresentationFormat>On-screen Show (4:3)</PresentationFormat>
  <Paragraphs>88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MS PGothic</vt:lpstr>
      <vt:lpstr>Arial</vt:lpstr>
      <vt:lpstr>Times New Roman</vt:lpstr>
      <vt:lpstr>802-11-Submission</vt:lpstr>
      <vt:lpstr>Additional requirements for 11ay  for supporting 60GHz high resolution location</vt:lpstr>
      <vt:lpstr>General</vt:lpstr>
      <vt:lpstr>What is needed – simple changes (#1)</vt:lpstr>
      <vt:lpstr>What is needed – simple changes (#2)</vt:lpstr>
      <vt:lpstr>What is needed – simple changes (#3)</vt:lpstr>
      <vt:lpstr>What is needed – simple changes (#4)</vt:lpstr>
      <vt:lpstr>Advanced procedures</vt:lpstr>
      <vt:lpstr>Summary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Eitan, Alecsander</cp:lastModifiedBy>
  <cp:revision>2033</cp:revision>
  <cp:lastPrinted>2014-11-04T15:04:57Z</cp:lastPrinted>
  <dcterms:created xsi:type="dcterms:W3CDTF">2007-04-17T18:10:23Z</dcterms:created>
  <dcterms:modified xsi:type="dcterms:W3CDTF">2016-11-08T17:44:14Z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