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87" r:id="rId4"/>
    <p:sldId id="272" r:id="rId5"/>
    <p:sldId id="284" r:id="rId6"/>
    <p:sldId id="285" r:id="rId7"/>
    <p:sldId id="288" r:id="rId8"/>
    <p:sldId id="291" r:id="rId9"/>
    <p:sldId id="280" r:id="rId10"/>
    <p:sldId id="282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9548" autoAdjust="0"/>
  </p:normalViewPr>
  <p:slideViewPr>
    <p:cSldViewPr>
      <p:cViewPr varScale="1">
        <p:scale>
          <a:sx n="115" d="100"/>
          <a:sy n="115" d="100"/>
        </p:scale>
        <p:origin x="-9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802.11-16/1506r1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114-00-0wur-coexistence-mechanism-for-wakeup-radio-signal.pptx" TargetMode="External"/><Relationship Id="rId2" Type="http://schemas.openxmlformats.org/officeDocument/2006/relationships/hyperlink" Target="https://mentor.ieee.org/802.11/dcn/16/11-16-0722-01-0000-proposal-for-wake-up-receiver-study-group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124-00-000m-eifs-issues.ppt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dirty="0"/>
              <a:t>Coexistence Mechanism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for </a:t>
            </a:r>
            <a:r>
              <a:rPr lang="en-US" altLang="ko-KR" dirty="0"/>
              <a:t>Wakeup Radio </a:t>
            </a:r>
            <a:r>
              <a:rPr lang="en-US" altLang="ko-KR" dirty="0" smtClean="0"/>
              <a:t>Signal (follow-up)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2016-11-06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857335"/>
              </p:ext>
            </p:extLst>
          </p:nvPr>
        </p:nvGraphicFramePr>
        <p:xfrm>
          <a:off x="531813" y="2667000"/>
          <a:ext cx="8218487" cy="379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5" name="Document" r:id="rId5" imgW="9468553" imgH="4367133" progId="Word.Document.8">
                  <p:embed/>
                </p:oleObj>
              </mc:Choice>
              <mc:Fallback>
                <p:oleObj name="Document" r:id="rId5" imgW="9468553" imgH="4367133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667000"/>
                        <a:ext cx="8218487" cy="3795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1]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mentor.ieee.org/802.11/dcn/16/11-16-0722-01-0000-proposal-for-wake-up-receiver-study-group.pptx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[2]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mentor.ieee.org/802.11/dcn/16/11-16-1114-00-0wur-coexistence-mechanism-for-wakeup-radio-signal.pptx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[3]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mentor.ieee.org/802.11/dcn/13/11-13-0124-00-000m-eifs-issues.pptx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68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[11-16/0722r1]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775" y="3063101"/>
            <a:ext cx="4791871" cy="1597290"/>
          </a:xfrm>
          <a:prstGeom prst="rect">
            <a:avLst/>
          </a:prstGeom>
        </p:spPr>
      </p:pic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0851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Wakeup packet = Legacy </a:t>
            </a:r>
            <a:r>
              <a:rPr lang="en-US" sz="2000" dirty="0">
                <a:solidFill>
                  <a:schemeClr val="tx1"/>
                </a:solidFill>
              </a:rPr>
              <a:t>802.11 preamble (OFDM)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                         + </a:t>
            </a:r>
            <a:r>
              <a:rPr lang="en-US" sz="2000" dirty="0">
                <a:solidFill>
                  <a:schemeClr val="tx1"/>
                </a:solidFill>
              </a:rPr>
              <a:t>new </a:t>
            </a:r>
            <a:r>
              <a:rPr lang="en-US" sz="2000" dirty="0" smtClean="0">
                <a:solidFill>
                  <a:schemeClr val="tx1"/>
                </a:solidFill>
              </a:rPr>
              <a:t>LP-WUR </a:t>
            </a:r>
            <a:r>
              <a:rPr lang="en-US" sz="2000" dirty="0">
                <a:solidFill>
                  <a:schemeClr val="tx1"/>
                </a:solidFill>
              </a:rPr>
              <a:t>signal waveform (OOK)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Legacy 802.11 preamble provides coexistence with legacy </a:t>
            </a:r>
            <a:r>
              <a:rPr lang="en-US" sz="1800" dirty="0" smtClean="0">
                <a:solidFill>
                  <a:schemeClr val="tx1"/>
                </a:solidFill>
              </a:rPr>
              <a:t>STAs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3480" y="5499390"/>
            <a:ext cx="6703450" cy="471290"/>
          </a:xfrm>
          <a:prstGeom prst="rect">
            <a:avLst/>
          </a:prstGeom>
        </p:spPr>
      </p:pic>
      <p:cxnSp>
        <p:nvCxnSpPr>
          <p:cNvPr id="34" name="Straight Arrow Connector 33"/>
          <p:cNvCxnSpPr/>
          <p:nvPr/>
        </p:nvCxnSpPr>
        <p:spPr>
          <a:xfrm flipV="1">
            <a:off x="2209800" y="3644295"/>
            <a:ext cx="455370" cy="683055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ysDash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791660" y="4263543"/>
            <a:ext cx="1669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802.11 stations can detect</a:t>
            </a:r>
            <a:b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</a:b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beginning of this packet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395583" y="4421200"/>
            <a:ext cx="1380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802.11 stations know</a:t>
            </a:r>
            <a:b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</a:b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end of this packet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196435" y="3644298"/>
            <a:ext cx="455370" cy="831545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ysDash"/>
            <a:tailEnd type="triangle"/>
          </a:ln>
          <a:effectLst/>
        </p:spPr>
      </p:cxnSp>
      <p:sp>
        <p:nvSpPr>
          <p:cNvPr id="38" name="Left Brace 37"/>
          <p:cNvSpPr/>
          <p:nvPr/>
        </p:nvSpPr>
        <p:spPr>
          <a:xfrm rot="16200000">
            <a:off x="1654045" y="5839439"/>
            <a:ext cx="70869" cy="244542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28695" y="5982936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Legacy 802.11 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preamble</a:t>
            </a:r>
          </a:p>
        </p:txBody>
      </p:sp>
      <p:sp>
        <p:nvSpPr>
          <p:cNvPr id="40" name="Left Brace 39"/>
          <p:cNvSpPr/>
          <p:nvPr/>
        </p:nvSpPr>
        <p:spPr>
          <a:xfrm rot="16200000">
            <a:off x="2398761" y="5363269"/>
            <a:ext cx="58254" cy="1196368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59192" y="5970680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Wake-up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preamble</a:t>
            </a:r>
          </a:p>
        </p:txBody>
      </p:sp>
      <p:sp>
        <p:nvSpPr>
          <p:cNvPr id="42" name="Left Brace 41"/>
          <p:cNvSpPr/>
          <p:nvPr/>
        </p:nvSpPr>
        <p:spPr>
          <a:xfrm rot="16200000">
            <a:off x="5543906" y="3448581"/>
            <a:ext cx="51149" cy="5032844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85579" y="6036388"/>
            <a:ext cx="21675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MAC Header + Frame Body + FCS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139775" y="5181600"/>
            <a:ext cx="29738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1bit /1 OFDM symbol period (= 4usec) = 250kbps</a:t>
            </a:r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3060404" y="5402458"/>
            <a:ext cx="0" cy="157534"/>
          </a:xfrm>
          <a:prstGeom prst="line">
            <a:avLst/>
          </a:prstGeom>
          <a:noFill/>
          <a:ln w="9525" cap="flat" cmpd="sng" algn="ctr">
            <a:solidFill>
              <a:srgbClr val="004280"/>
            </a:solidFill>
            <a:prstDash val="solid"/>
          </a:ln>
          <a:effectLst/>
        </p:spPr>
      </p:cxnSp>
      <p:cxnSp>
        <p:nvCxnSpPr>
          <p:cNvPr id="46" name="Straight Connector 45"/>
          <p:cNvCxnSpPr/>
          <p:nvPr/>
        </p:nvCxnSpPr>
        <p:spPr>
          <a:xfrm flipV="1">
            <a:off x="3106488" y="5402458"/>
            <a:ext cx="0" cy="157534"/>
          </a:xfrm>
          <a:prstGeom prst="line">
            <a:avLst/>
          </a:prstGeom>
          <a:noFill/>
          <a:ln w="9525" cap="flat" cmpd="sng" algn="ctr">
            <a:solidFill>
              <a:srgbClr val="004280"/>
            </a:solidFill>
            <a:prstDash val="solid"/>
          </a:ln>
          <a:effectLst/>
        </p:spPr>
      </p:cxnSp>
      <p:cxnSp>
        <p:nvCxnSpPr>
          <p:cNvPr id="47" name="Straight Arrow Connector 46"/>
          <p:cNvCxnSpPr/>
          <p:nvPr/>
        </p:nvCxnSpPr>
        <p:spPr>
          <a:xfrm flipV="1">
            <a:off x="2874280" y="5481900"/>
            <a:ext cx="186260" cy="714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olid"/>
            <a:tailEnd type="triangle"/>
          </a:ln>
          <a:effectLst/>
        </p:spPr>
      </p:cxnSp>
      <p:cxnSp>
        <p:nvCxnSpPr>
          <p:cNvPr id="48" name="Straight Arrow Connector 47"/>
          <p:cNvCxnSpPr/>
          <p:nvPr/>
        </p:nvCxnSpPr>
        <p:spPr>
          <a:xfrm flipH="1" flipV="1">
            <a:off x="3106488" y="5481900"/>
            <a:ext cx="186260" cy="714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olid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6365675" y="4419600"/>
            <a:ext cx="26532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CRC</a:t>
            </a:r>
            <a:endParaRPr lang="en-US" sz="1000" dirty="0">
              <a:solidFill>
                <a:prstClr val="black"/>
              </a:solidFill>
              <a:latin typeface="Neo Sans Intel"/>
              <a:ea typeface="+mn-ea"/>
              <a:cs typeface="Neo Sans Intel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Wakeup packet may carry other information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Receiver address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Wakeup preamble (e.g. PN sequence)</a:t>
            </a:r>
          </a:p>
        </p:txBody>
      </p:sp>
      <p:sp>
        <p:nvSpPr>
          <p:cNvPr id="50" name="Freeform 49"/>
          <p:cNvSpPr/>
          <p:nvPr/>
        </p:nvSpPr>
        <p:spPr>
          <a:xfrm>
            <a:off x="5628314" y="4429074"/>
            <a:ext cx="804806" cy="246508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1" name="Freeform 50"/>
          <p:cNvSpPr/>
          <p:nvPr/>
        </p:nvSpPr>
        <p:spPr>
          <a:xfrm>
            <a:off x="4764549" y="4430746"/>
            <a:ext cx="1668571" cy="415077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4139420" y="4432091"/>
            <a:ext cx="2293700" cy="562474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128695" y="4859651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Example signal waveform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6365675" y="4419600"/>
            <a:ext cx="67445" cy="562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29108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Coexistence Mechanism </a:t>
            </a:r>
            <a:br>
              <a:rPr lang="en-US" altLang="ko-KR" dirty="0" smtClean="0"/>
            </a:br>
            <a:r>
              <a:rPr lang="en-US" altLang="ko-KR" dirty="0" smtClean="0"/>
              <a:t>for Wakeup Radio Signal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Two coexistence mechanisms discussed in [11-16/1114r0]</a:t>
            </a:r>
          </a:p>
          <a:p>
            <a:pPr lvl="1"/>
            <a:r>
              <a:rPr lang="en-US" altLang="ko-KR" dirty="0" smtClean="0"/>
              <a:t>Coexistence </a:t>
            </a:r>
            <a:r>
              <a:rPr lang="en-US" altLang="ko-KR" dirty="0"/>
              <a:t>Mechanism </a:t>
            </a:r>
            <a:r>
              <a:rPr lang="en-US" altLang="ko-KR" dirty="0" smtClean="0"/>
              <a:t>based </a:t>
            </a:r>
            <a:r>
              <a:rPr lang="en-US" altLang="ko-KR" dirty="0"/>
              <a:t>on L-SIG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Coexistence </a:t>
            </a:r>
            <a:r>
              <a:rPr lang="en-US" altLang="ko-KR" dirty="0"/>
              <a:t>Mechanism </a:t>
            </a:r>
            <a:r>
              <a:rPr lang="en-US" altLang="ko-KR" dirty="0" smtClean="0"/>
              <a:t>based </a:t>
            </a:r>
            <a:r>
              <a:rPr lang="en-US" altLang="ko-KR" dirty="0"/>
              <a:t>on Energy </a:t>
            </a:r>
            <a:r>
              <a:rPr lang="en-US" altLang="ko-KR" dirty="0" smtClean="0"/>
              <a:t>Detection</a:t>
            </a:r>
          </a:p>
          <a:p>
            <a:endParaRPr lang="en-US" dirty="0"/>
          </a:p>
          <a:p>
            <a:r>
              <a:rPr lang="en-US" dirty="0" smtClean="0"/>
              <a:t>This document brings follow-up discussion of a </a:t>
            </a:r>
            <a:r>
              <a:rPr lang="en-US" dirty="0"/>
              <a:t>c</a:t>
            </a:r>
            <a:r>
              <a:rPr lang="en-US" altLang="ko-KR" dirty="0" smtClean="0"/>
              <a:t>oexistence mechanism </a:t>
            </a:r>
            <a:r>
              <a:rPr lang="en-US" altLang="ko-KR" dirty="0"/>
              <a:t>based on L-SIG </a:t>
            </a:r>
            <a:endParaRPr lang="en-US" altLang="ko-K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05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Coexistence Mechanism based on L-SIG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As proposed in 11-16/0722r1 and 11-16/1114r0, </a:t>
            </a:r>
            <a:br>
              <a:rPr lang="en-US" dirty="0" smtClean="0"/>
            </a:br>
            <a:r>
              <a:rPr lang="en-US" dirty="0" smtClean="0"/>
              <a:t>L-SIG protection can be used for the coexistence with 802.11 device </a:t>
            </a:r>
          </a:p>
          <a:p>
            <a:pPr lvl="1"/>
            <a:r>
              <a:rPr lang="en-US" dirty="0" smtClean="0"/>
              <a:t>If a </a:t>
            </a:r>
            <a:r>
              <a:rPr lang="en-US" dirty="0"/>
              <a:t>valid L-SIG parity bit is indicated, the </a:t>
            </a:r>
            <a:r>
              <a:rPr lang="en-US" dirty="0" smtClean="0"/>
              <a:t>802.11 device maintain PHY-</a:t>
            </a:r>
            <a:r>
              <a:rPr lang="en-US" dirty="0" err="1" smtClean="0"/>
              <a:t>CCA.indication</a:t>
            </a:r>
            <a:r>
              <a:rPr lang="en-US" dirty="0" smtClean="0"/>
              <a:t>(BUSY, </a:t>
            </a:r>
            <a:r>
              <a:rPr lang="en-US" dirty="0" err="1" smtClean="0"/>
              <a:t>channellist</a:t>
            </a:r>
            <a:r>
              <a:rPr lang="en-US" dirty="0" smtClean="0"/>
              <a:t>) primitive </a:t>
            </a:r>
            <a:r>
              <a:rPr lang="en-US" dirty="0"/>
              <a:t>for the predicted duration of the transmitted PPDU, as defined by </a:t>
            </a:r>
            <a:r>
              <a:rPr lang="en-US" dirty="0" smtClean="0"/>
              <a:t>RXTIME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931418"/>
            <a:ext cx="4931962" cy="155498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>
            <a:off x="676458" y="6399213"/>
            <a:ext cx="77612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7467600" y="5817414"/>
            <a:ext cx="10317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802.11 PPDU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486399" y="5484813"/>
            <a:ext cx="1966614" cy="914400"/>
          </a:xfrm>
          <a:prstGeom prst="rect">
            <a:avLst/>
          </a:prstGeo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                   EIFS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467600" y="5484813"/>
            <a:ext cx="1046344" cy="914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93944" y="5484813"/>
            <a:ext cx="4592455" cy="9144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	</a:t>
            </a:r>
            <a:r>
              <a:rPr lang="en-US" dirty="0" smtClean="0"/>
              <a:t>                        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108" y="5741214"/>
            <a:ext cx="9184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802.11 STA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696913" y="5150618"/>
            <a:ext cx="781703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0" y="4460353"/>
            <a:ext cx="900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WUR</a:t>
            </a:r>
            <a:br>
              <a:rPr lang="en-US" dirty="0" smtClean="0"/>
            </a:br>
            <a:r>
              <a:rPr lang="en-US" dirty="0" smtClean="0"/>
              <a:t>Transmitter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491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Coexistence Mechanism based on L-SIG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Considerations on L-SIG protection </a:t>
            </a:r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802.11 device </a:t>
            </a:r>
            <a:r>
              <a:rPr lang="en-US" altLang="ko-KR" dirty="0" smtClean="0"/>
              <a:t>correctly decodes L-SIG of a wakeup radio packet, it always uses an EIFS before a transmission</a:t>
            </a:r>
          </a:p>
          <a:p>
            <a:pPr lvl="2"/>
            <a:r>
              <a:rPr lang="en-US" altLang="ko-KR" dirty="0" smtClean="0"/>
              <a:t>A </a:t>
            </a:r>
            <a:r>
              <a:rPr lang="en-US" altLang="ko-KR" dirty="0"/>
              <a:t>DCF shall use EIFS before transmission, </a:t>
            </a:r>
            <a:r>
              <a:rPr lang="en-US" altLang="ko-KR" dirty="0">
                <a:solidFill>
                  <a:srgbClr val="FF0000"/>
                </a:solidFill>
              </a:rPr>
              <a:t>when it determines that the medium is idle following reception of </a:t>
            </a:r>
            <a:r>
              <a:rPr lang="en-US" altLang="ko-KR" dirty="0" smtClean="0">
                <a:solidFill>
                  <a:srgbClr val="FF0000"/>
                </a:solidFill>
              </a:rPr>
              <a:t>a frame </a:t>
            </a:r>
            <a:r>
              <a:rPr lang="en-US" altLang="ko-KR" dirty="0">
                <a:solidFill>
                  <a:srgbClr val="FF0000"/>
                </a:solidFill>
              </a:rPr>
              <a:t>for which the PHY-</a:t>
            </a:r>
            <a:r>
              <a:rPr lang="en-US" altLang="ko-KR" dirty="0" err="1">
                <a:solidFill>
                  <a:srgbClr val="FF0000"/>
                </a:solidFill>
              </a:rPr>
              <a:t>RXEND.indication</a:t>
            </a:r>
            <a:r>
              <a:rPr lang="en-US" altLang="ko-KR" dirty="0">
                <a:solidFill>
                  <a:srgbClr val="FF0000"/>
                </a:solidFill>
              </a:rPr>
              <a:t> primitive contained an error or a frame for which the FCS </a:t>
            </a:r>
            <a:r>
              <a:rPr lang="en-US" altLang="ko-KR" dirty="0" smtClean="0">
                <a:solidFill>
                  <a:srgbClr val="FF0000"/>
                </a:solidFill>
              </a:rPr>
              <a:t>value was </a:t>
            </a:r>
            <a:r>
              <a:rPr lang="en-US" altLang="ko-KR" dirty="0">
                <a:solidFill>
                  <a:srgbClr val="FF0000"/>
                </a:solidFill>
              </a:rPr>
              <a:t>not correct. </a:t>
            </a:r>
            <a:r>
              <a:rPr lang="en-US" altLang="ko-KR" dirty="0"/>
              <a:t>Similarly, a STA’s EDCA mechanism under HCF shall use the </a:t>
            </a:r>
            <a:r>
              <a:rPr lang="en-US" altLang="ko-KR" dirty="0" smtClean="0"/>
              <a:t>EIFS–DIFS+AIFS[AC] interval</a:t>
            </a:r>
          </a:p>
          <a:p>
            <a:pPr lvl="1"/>
            <a:r>
              <a:rPr lang="en-US" altLang="ko-KR" dirty="0" smtClean="0"/>
              <a:t>The use of EIFS is a pure overhead because there is no immediate response frame after the wakeup frame</a:t>
            </a:r>
          </a:p>
          <a:p>
            <a:pPr lvl="2"/>
            <a:r>
              <a:rPr lang="en-US" altLang="ko-KR" dirty="0" smtClean="0"/>
              <a:t>For example, the EIFS is 342us (2.4GHz) or 94us (5 GHz) [3] </a:t>
            </a:r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2016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59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Coexistence Mechanism based on L-SIG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Another observation is that EIFS also provides an protection mechanism</a:t>
            </a:r>
          </a:p>
          <a:p>
            <a:pPr lvl="1" algn="just"/>
            <a:r>
              <a:rPr lang="en-US" altLang="ko-KR" dirty="0" smtClean="0"/>
              <a:t>802.11 device shall </a:t>
            </a:r>
            <a:r>
              <a:rPr lang="en-US" altLang="ko-KR" dirty="0"/>
              <a:t>not begin a transmission until the expiration of the later of the NAV and EIFS or EIFS–DIFS+AIFS[AC</a:t>
            </a:r>
            <a:r>
              <a:rPr lang="en-US" altLang="ko-KR" dirty="0" smtClean="0"/>
              <a:t>]</a:t>
            </a:r>
          </a:p>
          <a:p>
            <a:pPr lvl="1" algn="just"/>
            <a:endParaRPr lang="en-US" altLang="ko-KR" dirty="0" smtClean="0"/>
          </a:p>
          <a:p>
            <a:pPr algn="just"/>
            <a:r>
              <a:rPr lang="en-US" altLang="ko-KR" dirty="0" smtClean="0"/>
              <a:t>It looks like that L-SIG protection on slide 4 overprotects the wakeup radio packet</a:t>
            </a:r>
          </a:p>
          <a:p>
            <a:pPr lvl="1" algn="just"/>
            <a:endParaRPr lang="en-US" altLang="ko-KR" dirty="0"/>
          </a:p>
          <a:p>
            <a:pPr algn="just"/>
            <a:endParaRPr lang="en-US" altLang="ko-KR" dirty="0" smtClean="0"/>
          </a:p>
          <a:p>
            <a:pPr algn="just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2016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59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Desired L-SIG protection</a:t>
            </a:r>
          </a:p>
          <a:p>
            <a:pPr lvl="1"/>
            <a:r>
              <a:rPr lang="en-US" altLang="ko-KR" dirty="0" smtClean="0"/>
              <a:t>L-SIG protection should be reduced as much as (EIFS – DIFS) as shown on the below figure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When 802.11 device determines that the medium is idle following reception of an erroneous frame, it is equivalent that 802.11 devices uses a DIFS (or an AIFS) before a transmission on the behalf of an EIFS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Coexistence Mechanism </a:t>
            </a:r>
            <a:r>
              <a:rPr lang="en-US" altLang="ko-KR" dirty="0" smtClean="0"/>
              <a:t>based </a:t>
            </a:r>
            <a:r>
              <a:rPr lang="en-US" altLang="ko-KR" dirty="0"/>
              <a:t>on L-SIG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2016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4" name="개체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24366"/>
              </p:ext>
            </p:extLst>
          </p:nvPr>
        </p:nvGraphicFramePr>
        <p:xfrm>
          <a:off x="1217033" y="2743200"/>
          <a:ext cx="7164967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Visio" r:id="rId3" imgW="11920707" imgH="3931416" progId="Visio.Drawing.11">
                  <p:embed/>
                </p:oleObj>
              </mc:Choice>
              <mc:Fallback>
                <p:oleObj name="Visio" r:id="rId3" imgW="11920707" imgH="393141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7033" y="2743200"/>
                        <a:ext cx="7164967" cy="236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9591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Desired L-SIG protection</a:t>
            </a:r>
          </a:p>
          <a:p>
            <a:pPr lvl="1"/>
            <a:r>
              <a:rPr lang="en-US" altLang="ko-KR" dirty="0" smtClean="0"/>
              <a:t>When 802.11 device determines that the medium is busy following reception of an erroneous frame, it uses a DIFS (or an AIFS) after the CCA is changed to IDLE for a transmission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Coexistence Mechanism based on L-SIG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2016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4" name="개체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9882769"/>
              </p:ext>
            </p:extLst>
          </p:nvPr>
        </p:nvGraphicFramePr>
        <p:xfrm>
          <a:off x="1217613" y="3657600"/>
          <a:ext cx="7164387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Visio" r:id="rId3" imgW="11920707" imgH="3931416" progId="Visio.Drawing.11">
                  <p:embed/>
                </p:oleObj>
              </mc:Choice>
              <mc:Fallback>
                <p:oleObj name="Visio" r:id="rId3" imgW="11920707" imgH="393141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7613" y="3657600"/>
                        <a:ext cx="7164387" cy="236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5536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When the L-SIG protection is used for a coexistence mechanism for a wakeup radio packet, the overprotection caused by the EIFS as shown on slide 4 should be avoided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518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92302</TotalTime>
  <Words>547</Words>
  <Application>Microsoft Office PowerPoint</Application>
  <PresentationFormat>화면 슬라이드 쇼(4:3)</PresentationFormat>
  <Paragraphs>111</Paragraphs>
  <Slides>10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13" baseType="lpstr">
      <vt:lpstr>802-11-Submission</vt:lpstr>
      <vt:lpstr>Document</vt:lpstr>
      <vt:lpstr>Visio</vt:lpstr>
      <vt:lpstr>Coexistence Mechanism  for Wakeup Radio Signal (follow-up)</vt:lpstr>
      <vt:lpstr>Background [11-16/0722r1]</vt:lpstr>
      <vt:lpstr>Coexistence Mechanism  for Wakeup Radio Signal</vt:lpstr>
      <vt:lpstr>Coexistence Mechanism based on L-SIG </vt:lpstr>
      <vt:lpstr>Coexistence Mechanism based on L-SIG </vt:lpstr>
      <vt:lpstr>Coexistence Mechanism based on L-SIG </vt:lpstr>
      <vt:lpstr>Coexistence Mechanism based on L-SIG </vt:lpstr>
      <vt:lpstr>Coexistence Mechanism based on L-SIG </vt:lpstr>
      <vt:lpstr>Summary 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</cp:lastModifiedBy>
  <cp:revision>972</cp:revision>
  <cp:lastPrinted>1998-02-10T13:28:06Z</cp:lastPrinted>
  <dcterms:created xsi:type="dcterms:W3CDTF">2007-05-21T21:00:37Z</dcterms:created>
  <dcterms:modified xsi:type="dcterms:W3CDTF">2016-11-10T15:24:52Z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